
<file path=[Content_Types].xml><?xml version="1.0" encoding="utf-8"?>
<Types xmlns="http://schemas.openxmlformats.org/package/2006/content-types">
  <Default Extension="avi" ContentType="video/x-msvideo"/>
  <Default Extension="emf" ContentType="image/x-emf"/>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0" r:id="rId5"/>
    <p:sldMasterId id="2147483672" r:id="rId6"/>
  </p:sldMasterIdLst>
  <p:notesMasterIdLst>
    <p:notesMasterId r:id="rId45"/>
  </p:notesMasterIdLst>
  <p:sldIdLst>
    <p:sldId id="279" r:id="rId7"/>
    <p:sldId id="296" r:id="rId8"/>
    <p:sldId id="280" r:id="rId9"/>
    <p:sldId id="281" r:id="rId10"/>
    <p:sldId id="282" r:id="rId11"/>
    <p:sldId id="283" r:id="rId12"/>
    <p:sldId id="301" r:id="rId13"/>
    <p:sldId id="284" r:id="rId14"/>
    <p:sldId id="285" r:id="rId15"/>
    <p:sldId id="286" r:id="rId16"/>
    <p:sldId id="267" r:id="rId17"/>
    <p:sldId id="287" r:id="rId18"/>
    <p:sldId id="288" r:id="rId19"/>
    <p:sldId id="289" r:id="rId20"/>
    <p:sldId id="290" r:id="rId21"/>
    <p:sldId id="292" r:id="rId22"/>
    <p:sldId id="293" r:id="rId23"/>
    <p:sldId id="294" r:id="rId24"/>
    <p:sldId id="256" r:id="rId25"/>
    <p:sldId id="257" r:id="rId26"/>
    <p:sldId id="258" r:id="rId27"/>
    <p:sldId id="259" r:id="rId28"/>
    <p:sldId id="260" r:id="rId29"/>
    <p:sldId id="261" r:id="rId30"/>
    <p:sldId id="262" r:id="rId31"/>
    <p:sldId id="263" r:id="rId32"/>
    <p:sldId id="264" r:id="rId33"/>
    <p:sldId id="266" r:id="rId34"/>
    <p:sldId id="265" r:id="rId35"/>
    <p:sldId id="298" r:id="rId36"/>
    <p:sldId id="299" r:id="rId37"/>
    <p:sldId id="270" r:id="rId38"/>
    <p:sldId id="271" r:id="rId39"/>
    <p:sldId id="272" r:id="rId40"/>
    <p:sldId id="273" r:id="rId41"/>
    <p:sldId id="274" r:id="rId42"/>
    <p:sldId id="300" r:id="rId43"/>
    <p:sldId id="276"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4DAF6B-9F53-45A3-92C0-CCDE1E5550F2}" v="114" dt="2021-06-19T15:04:58.810"/>
    <p1510:client id="{3BC49A38-191E-4111-9B39-A924069AE5B9}" v="1" dt="2021-06-19T15:16:16.557"/>
    <p1510:client id="{56E31115-1330-4D29-9103-F85B2B22DE6E}" v="55" dt="2021-06-19T10:35:55.503"/>
    <p1510:client id="{A461FE52-348B-4942-ABA5-905A14774A8B}" v="64" dt="2021-06-19T10:39:12.577"/>
    <p1510:client id="{F3656C69-5268-44CA-8273-3E101E79E3A4}" v="88" dt="2021-06-19T15:18:03.0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slide" Target="slides/slide38.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theme" Target="theme/theme1.xml"/><Relationship Id="rId8" Type="http://schemas.openxmlformats.org/officeDocument/2006/relationships/slide" Target="slides/slide2.xml"/><Relationship Id="rId51"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presProps" Target="presProps.xml"/><Relationship Id="rId20" Type="http://schemas.openxmlformats.org/officeDocument/2006/relationships/slide" Target="slides/slide14.xml"/><Relationship Id="rId41" Type="http://schemas.openxmlformats.org/officeDocument/2006/relationships/slide" Target="slides/slide35.xml"/><Relationship Id="rId1" Type="http://schemas.openxmlformats.org/officeDocument/2006/relationships/customXml" Target="../customXml/item1.xml"/><Relationship Id="rId6" Type="http://schemas.openxmlformats.org/officeDocument/2006/relationships/slideMaster" Target="slideMasters/slideMaster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shwar S R" userId="S::eshwarsr@iisc.ac.in::b8e09ca4-66d8-4849-9658-8ad2c9d1f418" providerId="AD" clId="Web-{034DAF6B-9F53-45A3-92C0-CCDE1E5550F2}"/>
    <pc:docChg chg="modSld">
      <pc:chgData name="Eshwar S R" userId="S::eshwarsr@iisc.ac.in::b8e09ca4-66d8-4849-9658-8ad2c9d1f418" providerId="AD" clId="Web-{034DAF6B-9F53-45A3-92C0-CCDE1E5550F2}" dt="2021-06-19T15:04:58.810" v="89" actId="1076"/>
      <pc:docMkLst>
        <pc:docMk/>
      </pc:docMkLst>
      <pc:sldChg chg="modSp">
        <pc:chgData name="Eshwar S R" userId="S::eshwarsr@iisc.ac.in::b8e09ca4-66d8-4849-9658-8ad2c9d1f418" providerId="AD" clId="Web-{034DAF6B-9F53-45A3-92C0-CCDE1E5550F2}" dt="2021-06-19T14:57:51.764" v="4" actId="20577"/>
        <pc:sldMkLst>
          <pc:docMk/>
          <pc:sldMk cId="2475302229" sldId="296"/>
        </pc:sldMkLst>
        <pc:spChg chg="mod">
          <ac:chgData name="Eshwar S R" userId="S::eshwarsr@iisc.ac.in::b8e09ca4-66d8-4849-9658-8ad2c9d1f418" providerId="AD" clId="Web-{034DAF6B-9F53-45A3-92C0-CCDE1E5550F2}" dt="2021-06-19T14:57:51.764" v="4" actId="20577"/>
          <ac:spMkLst>
            <pc:docMk/>
            <pc:sldMk cId="2475302229" sldId="296"/>
            <ac:spMk id="9" creationId="{CF0CE1D4-3DB4-4599-A399-5319F53DAA28}"/>
          </ac:spMkLst>
        </pc:spChg>
      </pc:sldChg>
      <pc:sldChg chg="addSp delSp modSp">
        <pc:chgData name="Eshwar S R" userId="S::eshwarsr@iisc.ac.in::b8e09ca4-66d8-4849-9658-8ad2c9d1f418" providerId="AD" clId="Web-{034DAF6B-9F53-45A3-92C0-CCDE1E5550F2}" dt="2021-06-19T15:04:58.810" v="89" actId="1076"/>
        <pc:sldMkLst>
          <pc:docMk/>
          <pc:sldMk cId="3479787025" sldId="301"/>
        </pc:sldMkLst>
        <pc:spChg chg="mod">
          <ac:chgData name="Eshwar S R" userId="S::eshwarsr@iisc.ac.in::b8e09ca4-66d8-4849-9658-8ad2c9d1f418" providerId="AD" clId="Web-{034DAF6B-9F53-45A3-92C0-CCDE1E5550F2}" dt="2021-06-19T15:01:09.794" v="29" actId="20577"/>
          <ac:spMkLst>
            <pc:docMk/>
            <pc:sldMk cId="3479787025" sldId="301"/>
            <ac:spMk id="2" creationId="{F392414D-C26C-45D0-B107-E8E8B8DC7205}"/>
          </ac:spMkLst>
        </pc:spChg>
        <pc:spChg chg="add mod">
          <ac:chgData name="Eshwar S R" userId="S::eshwarsr@iisc.ac.in::b8e09ca4-66d8-4849-9658-8ad2c9d1f418" providerId="AD" clId="Web-{034DAF6B-9F53-45A3-92C0-CCDE1E5550F2}" dt="2021-06-19T15:04:58.810" v="89" actId="1076"/>
          <ac:spMkLst>
            <pc:docMk/>
            <pc:sldMk cId="3479787025" sldId="301"/>
            <ac:spMk id="3" creationId="{8C497322-297B-478C-A25D-E15A2AD52F0B}"/>
          </ac:spMkLst>
        </pc:spChg>
        <pc:spChg chg="mod">
          <ac:chgData name="Eshwar S R" userId="S::eshwarsr@iisc.ac.in::b8e09ca4-66d8-4849-9658-8ad2c9d1f418" providerId="AD" clId="Web-{034DAF6B-9F53-45A3-92C0-CCDE1E5550F2}" dt="2021-06-19T15:04:36.012" v="77" actId="1076"/>
          <ac:spMkLst>
            <pc:docMk/>
            <pc:sldMk cId="3479787025" sldId="301"/>
            <ac:spMk id="4" creationId="{AB769CA9-B814-4C64-BD4A-0524C712A9F4}"/>
          </ac:spMkLst>
        </pc:spChg>
        <pc:spChg chg="mod">
          <ac:chgData name="Eshwar S R" userId="S::eshwarsr@iisc.ac.in::b8e09ca4-66d8-4849-9658-8ad2c9d1f418" providerId="AD" clId="Web-{034DAF6B-9F53-45A3-92C0-CCDE1E5550F2}" dt="2021-06-19T15:04:36.028" v="78" actId="1076"/>
          <ac:spMkLst>
            <pc:docMk/>
            <pc:sldMk cId="3479787025" sldId="301"/>
            <ac:spMk id="5" creationId="{0B23C4E6-7656-46EE-9055-B991F6975B93}"/>
          </ac:spMkLst>
        </pc:spChg>
        <pc:spChg chg="del">
          <ac:chgData name="Eshwar S R" userId="S::eshwarsr@iisc.ac.in::b8e09ca4-66d8-4849-9658-8ad2c9d1f418" providerId="AD" clId="Web-{034DAF6B-9F53-45A3-92C0-CCDE1E5550F2}" dt="2021-06-19T15:01:24.514" v="33"/>
          <ac:spMkLst>
            <pc:docMk/>
            <pc:sldMk cId="3479787025" sldId="301"/>
            <ac:spMk id="6" creationId="{FE37F6FA-5569-44A7-9BE4-02CE0C989442}"/>
          </ac:spMkLst>
        </pc:spChg>
        <pc:spChg chg="del">
          <ac:chgData name="Eshwar S R" userId="S::eshwarsr@iisc.ac.in::b8e09ca4-66d8-4849-9658-8ad2c9d1f418" providerId="AD" clId="Web-{034DAF6B-9F53-45A3-92C0-CCDE1E5550F2}" dt="2021-06-19T15:00:04.711" v="10"/>
          <ac:spMkLst>
            <pc:docMk/>
            <pc:sldMk cId="3479787025" sldId="301"/>
            <ac:spMk id="15" creationId="{1389A950-C56F-441B-8A51-11E454BB34F5}"/>
          </ac:spMkLst>
        </pc:spChg>
        <pc:spChg chg="del">
          <ac:chgData name="Eshwar S R" userId="S::eshwarsr@iisc.ac.in::b8e09ca4-66d8-4849-9658-8ad2c9d1f418" providerId="AD" clId="Web-{034DAF6B-9F53-45A3-92C0-CCDE1E5550F2}" dt="2021-06-19T15:01:20.966" v="32"/>
          <ac:spMkLst>
            <pc:docMk/>
            <pc:sldMk cId="3479787025" sldId="301"/>
            <ac:spMk id="16" creationId="{5D684DE5-0331-4993-A186-0EC2A82956AA}"/>
          </ac:spMkLst>
        </pc:spChg>
        <pc:spChg chg="add mod">
          <ac:chgData name="Eshwar S R" userId="S::eshwarsr@iisc.ac.in::b8e09ca4-66d8-4849-9658-8ad2c9d1f418" providerId="AD" clId="Web-{034DAF6B-9F53-45A3-92C0-CCDE1E5550F2}" dt="2021-06-19T15:04:36.074" v="85" actId="1076"/>
          <ac:spMkLst>
            <pc:docMk/>
            <pc:sldMk cId="3479787025" sldId="301"/>
            <ac:spMk id="17" creationId="{873E2990-0358-429F-96A4-BDABCF8D3F14}"/>
          </ac:spMkLst>
        </pc:spChg>
        <pc:spChg chg="mod">
          <ac:chgData name="Eshwar S R" userId="S::eshwarsr@iisc.ac.in::b8e09ca4-66d8-4849-9658-8ad2c9d1f418" providerId="AD" clId="Web-{034DAF6B-9F53-45A3-92C0-CCDE1E5550F2}" dt="2021-06-19T15:04:46.466" v="88" actId="1076"/>
          <ac:spMkLst>
            <pc:docMk/>
            <pc:sldMk cId="3479787025" sldId="301"/>
            <ac:spMk id="18" creationId="{7C1C3EF7-2A0A-4604-88BA-6DF643C3AFFD}"/>
          </ac:spMkLst>
        </pc:spChg>
        <pc:spChg chg="mod">
          <ac:chgData name="Eshwar S R" userId="S::eshwarsr@iisc.ac.in::b8e09ca4-66d8-4849-9658-8ad2c9d1f418" providerId="AD" clId="Web-{034DAF6B-9F53-45A3-92C0-CCDE1E5550F2}" dt="2021-06-19T15:04:42.075" v="87" actId="1076"/>
          <ac:spMkLst>
            <pc:docMk/>
            <pc:sldMk cId="3479787025" sldId="301"/>
            <ac:spMk id="19" creationId="{BA05D225-1672-4228-AAD1-275B9D67B253}"/>
          </ac:spMkLst>
        </pc:spChg>
        <pc:spChg chg="mod">
          <ac:chgData name="Eshwar S R" userId="S::eshwarsr@iisc.ac.in::b8e09ca4-66d8-4849-9658-8ad2c9d1f418" providerId="AD" clId="Web-{034DAF6B-9F53-45A3-92C0-CCDE1E5550F2}" dt="2021-06-19T15:04:36.043" v="81" actId="1076"/>
          <ac:spMkLst>
            <pc:docMk/>
            <pc:sldMk cId="3479787025" sldId="301"/>
            <ac:spMk id="20" creationId="{1DE98958-BEA5-4B0B-AFCE-BC02E5ADA859}"/>
          </ac:spMkLst>
        </pc:spChg>
        <pc:spChg chg="add mod">
          <ac:chgData name="Eshwar S R" userId="S::eshwarsr@iisc.ac.in::b8e09ca4-66d8-4849-9658-8ad2c9d1f418" providerId="AD" clId="Web-{034DAF6B-9F53-45A3-92C0-CCDE1E5550F2}" dt="2021-06-19T15:04:36.074" v="86" actId="1076"/>
          <ac:spMkLst>
            <pc:docMk/>
            <pc:sldMk cId="3479787025" sldId="301"/>
            <ac:spMk id="21" creationId="{EDF25536-AB6F-4D3F-8B89-92F47DA558CD}"/>
          </ac:spMkLst>
        </pc:spChg>
        <pc:spChg chg="del">
          <ac:chgData name="Eshwar S R" userId="S::eshwarsr@iisc.ac.in::b8e09ca4-66d8-4849-9658-8ad2c9d1f418" providerId="AD" clId="Web-{034DAF6B-9F53-45A3-92C0-CCDE1E5550F2}" dt="2021-06-19T15:01:18.748" v="31"/>
          <ac:spMkLst>
            <pc:docMk/>
            <pc:sldMk cId="3479787025" sldId="301"/>
            <ac:spMk id="22" creationId="{17C7C826-5199-456F-BCBD-C316A3A07289}"/>
          </ac:spMkLst>
        </pc:spChg>
        <pc:spChg chg="mod">
          <ac:chgData name="Eshwar S R" userId="S::eshwarsr@iisc.ac.in::b8e09ca4-66d8-4849-9658-8ad2c9d1f418" providerId="AD" clId="Web-{034DAF6B-9F53-45A3-92C0-CCDE1E5550F2}" dt="2021-06-19T15:04:36.043" v="82" actId="1076"/>
          <ac:spMkLst>
            <pc:docMk/>
            <pc:sldMk cId="3479787025" sldId="301"/>
            <ac:spMk id="23" creationId="{F85B1997-8C83-4AC1-A56A-58D4D4B382AD}"/>
          </ac:spMkLst>
        </pc:spChg>
        <pc:spChg chg="del">
          <ac:chgData name="Eshwar S R" userId="S::eshwarsr@iisc.ac.in::b8e09ca4-66d8-4849-9658-8ad2c9d1f418" providerId="AD" clId="Web-{034DAF6B-9F53-45A3-92C0-CCDE1E5550F2}" dt="2021-06-19T15:01:27.498" v="34"/>
          <ac:spMkLst>
            <pc:docMk/>
            <pc:sldMk cId="3479787025" sldId="301"/>
            <ac:spMk id="24" creationId="{9DF3699B-A277-4614-98D5-D8E1DCEF116D}"/>
          </ac:spMkLst>
        </pc:spChg>
        <pc:spChg chg="mod">
          <ac:chgData name="Eshwar S R" userId="S::eshwarsr@iisc.ac.in::b8e09ca4-66d8-4849-9658-8ad2c9d1f418" providerId="AD" clId="Web-{034DAF6B-9F53-45A3-92C0-CCDE1E5550F2}" dt="2021-06-19T15:04:36.059" v="83" actId="1076"/>
          <ac:spMkLst>
            <pc:docMk/>
            <pc:sldMk cId="3479787025" sldId="301"/>
            <ac:spMk id="27" creationId="{59C3C4C3-4BA2-4A48-9F0A-898331CC8A95}"/>
          </ac:spMkLst>
        </pc:spChg>
      </pc:sldChg>
    </pc:docChg>
  </pc:docChgLst>
  <pc:docChgLst>
    <pc:chgData name="Saurabh Belgaonkar" userId="S::saurabhb@iisc.ac.in::9d69b725-ba1d-4ee0-badb-30fb55122334" providerId="AD" clId="Web-{56E31115-1330-4D29-9103-F85B2B22DE6E}"/>
    <pc:docChg chg="addSld modSld">
      <pc:chgData name="Saurabh Belgaonkar" userId="S::saurabhb@iisc.ac.in::9d69b725-ba1d-4ee0-badb-30fb55122334" providerId="AD" clId="Web-{56E31115-1330-4D29-9103-F85B2B22DE6E}" dt="2021-06-19T10:35:55.503" v="50"/>
      <pc:docMkLst>
        <pc:docMk/>
      </pc:docMkLst>
      <pc:sldChg chg="addSp delSp modSp new">
        <pc:chgData name="Saurabh Belgaonkar" userId="S::saurabhb@iisc.ac.in::9d69b725-ba1d-4ee0-badb-30fb55122334" providerId="AD" clId="Web-{56E31115-1330-4D29-9103-F85B2B22DE6E}" dt="2021-06-19T10:35:55.503" v="50"/>
        <pc:sldMkLst>
          <pc:docMk/>
          <pc:sldMk cId="3479787025" sldId="301"/>
        </pc:sldMkLst>
        <pc:spChg chg="del">
          <ac:chgData name="Saurabh Belgaonkar" userId="S::saurabhb@iisc.ac.in::9d69b725-ba1d-4ee0-badb-30fb55122334" providerId="AD" clId="Web-{56E31115-1330-4D29-9103-F85B2B22DE6E}" dt="2021-06-19T10:35:55.503" v="50"/>
          <ac:spMkLst>
            <pc:docMk/>
            <pc:sldMk cId="3479787025" sldId="301"/>
            <ac:spMk id="3" creationId="{F36BC437-FAF4-4B84-94DD-8DF20B92A557}"/>
          </ac:spMkLst>
        </pc:spChg>
        <pc:spChg chg="add mod">
          <ac:chgData name="Saurabh Belgaonkar" userId="S::saurabhb@iisc.ac.in::9d69b725-ba1d-4ee0-badb-30fb55122334" providerId="AD" clId="Web-{56E31115-1330-4D29-9103-F85B2B22DE6E}" dt="2021-06-19T10:35:12.549" v="26" actId="20577"/>
          <ac:spMkLst>
            <pc:docMk/>
            <pc:sldMk cId="3479787025" sldId="301"/>
            <ac:spMk id="4" creationId="{AB769CA9-B814-4C64-BD4A-0524C712A9F4}"/>
          </ac:spMkLst>
        </pc:spChg>
        <pc:spChg chg="add mod">
          <ac:chgData name="Saurabh Belgaonkar" userId="S::saurabhb@iisc.ac.in::9d69b725-ba1d-4ee0-badb-30fb55122334" providerId="AD" clId="Web-{56E31115-1330-4D29-9103-F85B2B22DE6E}" dt="2021-06-19T10:35:20.737" v="35" actId="20577"/>
          <ac:spMkLst>
            <pc:docMk/>
            <pc:sldMk cId="3479787025" sldId="301"/>
            <ac:spMk id="5" creationId="{0B23C4E6-7656-46EE-9055-B991F6975B93}"/>
          </ac:spMkLst>
        </pc:spChg>
        <pc:spChg chg="add mod">
          <ac:chgData name="Saurabh Belgaonkar" userId="S::saurabhb@iisc.ac.in::9d69b725-ba1d-4ee0-badb-30fb55122334" providerId="AD" clId="Web-{56E31115-1330-4D29-9103-F85B2B22DE6E}" dt="2021-06-19T10:35:54.238" v="49" actId="1076"/>
          <ac:spMkLst>
            <pc:docMk/>
            <pc:sldMk cId="3479787025" sldId="301"/>
            <ac:spMk id="6" creationId="{FE37F6FA-5569-44A7-9BE4-02CE0C989442}"/>
          </ac:spMkLst>
        </pc:spChg>
        <pc:graphicFrameChg chg="add mod ord modGraphic">
          <ac:chgData name="Saurabh Belgaonkar" userId="S::saurabhb@iisc.ac.in::9d69b725-ba1d-4ee0-badb-30fb55122334" providerId="AD" clId="Web-{56E31115-1330-4D29-9103-F85B2B22DE6E}" dt="2021-06-19T10:35:55.503" v="50"/>
          <ac:graphicFrameMkLst>
            <pc:docMk/>
            <pc:sldMk cId="3479787025" sldId="301"/>
            <ac:graphicFrameMk id="7" creationId="{B7623190-8CDD-4BE4-8B0C-A166829E9A40}"/>
          </ac:graphicFrameMkLst>
        </pc:graphicFrameChg>
      </pc:sldChg>
    </pc:docChg>
  </pc:docChgLst>
  <pc:docChgLst>
    <pc:chgData name="Saurabh Belgaonkar" userId="S::saurabhb@iisc.ac.in::9d69b725-ba1d-4ee0-badb-30fb55122334" providerId="AD" clId="Web-{A461FE52-348B-4942-ABA5-905A14774A8B}"/>
    <pc:docChg chg="modSld">
      <pc:chgData name="Saurabh Belgaonkar" userId="S::saurabhb@iisc.ac.in::9d69b725-ba1d-4ee0-badb-30fb55122334" providerId="AD" clId="Web-{A461FE52-348B-4942-ABA5-905A14774A8B}" dt="2021-06-19T10:39:12.577" v="60" actId="14100"/>
      <pc:docMkLst>
        <pc:docMk/>
      </pc:docMkLst>
      <pc:sldChg chg="addSp delSp modSp">
        <pc:chgData name="Saurabh Belgaonkar" userId="S::saurabhb@iisc.ac.in::9d69b725-ba1d-4ee0-badb-30fb55122334" providerId="AD" clId="Web-{A461FE52-348B-4942-ABA5-905A14774A8B}" dt="2021-06-19T10:39:12.577" v="60" actId="14100"/>
        <pc:sldMkLst>
          <pc:docMk/>
          <pc:sldMk cId="3479787025" sldId="301"/>
        </pc:sldMkLst>
        <pc:spChg chg="mod">
          <ac:chgData name="Saurabh Belgaonkar" userId="S::saurabhb@iisc.ac.in::9d69b725-ba1d-4ee0-badb-30fb55122334" providerId="AD" clId="Web-{A461FE52-348B-4942-ABA5-905A14774A8B}" dt="2021-06-19T10:36:36.449" v="21" actId="20577"/>
          <ac:spMkLst>
            <pc:docMk/>
            <pc:sldMk cId="3479787025" sldId="301"/>
            <ac:spMk id="6" creationId="{FE37F6FA-5569-44A7-9BE4-02CE0C989442}"/>
          </ac:spMkLst>
        </pc:spChg>
        <pc:spChg chg="add mod">
          <ac:chgData name="Saurabh Belgaonkar" userId="S::saurabhb@iisc.ac.in::9d69b725-ba1d-4ee0-badb-30fb55122334" providerId="AD" clId="Web-{A461FE52-348B-4942-ABA5-905A14774A8B}" dt="2021-06-19T10:39:12.577" v="60" actId="14100"/>
          <ac:spMkLst>
            <pc:docMk/>
            <pc:sldMk cId="3479787025" sldId="301"/>
            <ac:spMk id="15" creationId="{1389A950-C56F-441B-8A51-11E454BB34F5}"/>
          </ac:spMkLst>
        </pc:spChg>
        <pc:spChg chg="add">
          <ac:chgData name="Saurabh Belgaonkar" userId="S::saurabhb@iisc.ac.in::9d69b725-ba1d-4ee0-badb-30fb55122334" providerId="AD" clId="Web-{A461FE52-348B-4942-ABA5-905A14774A8B}" dt="2021-06-19T10:36:44.511" v="22"/>
          <ac:spMkLst>
            <pc:docMk/>
            <pc:sldMk cId="3479787025" sldId="301"/>
            <ac:spMk id="16" creationId="{5D684DE5-0331-4993-A186-0EC2A82956AA}"/>
          </ac:spMkLst>
        </pc:spChg>
        <pc:spChg chg="add del">
          <ac:chgData name="Saurabh Belgaonkar" userId="S::saurabhb@iisc.ac.in::9d69b725-ba1d-4ee0-badb-30fb55122334" providerId="AD" clId="Web-{A461FE52-348B-4942-ABA5-905A14774A8B}" dt="2021-06-19T10:36:53.199" v="26"/>
          <ac:spMkLst>
            <pc:docMk/>
            <pc:sldMk cId="3479787025" sldId="301"/>
            <ac:spMk id="17" creationId="{0A0ECDA1-A9E8-411E-856A-B6E608E80041}"/>
          </ac:spMkLst>
        </pc:spChg>
        <pc:spChg chg="add mod">
          <ac:chgData name="Saurabh Belgaonkar" userId="S::saurabhb@iisc.ac.in::9d69b725-ba1d-4ee0-badb-30fb55122334" providerId="AD" clId="Web-{A461FE52-348B-4942-ABA5-905A14774A8B}" dt="2021-06-19T10:37:00.902" v="28" actId="1076"/>
          <ac:spMkLst>
            <pc:docMk/>
            <pc:sldMk cId="3479787025" sldId="301"/>
            <ac:spMk id="18" creationId="{7C1C3EF7-2A0A-4604-88BA-6DF643C3AFFD}"/>
          </ac:spMkLst>
        </pc:spChg>
        <pc:spChg chg="add mod">
          <ac:chgData name="Saurabh Belgaonkar" userId="S::saurabhb@iisc.ac.in::9d69b725-ba1d-4ee0-badb-30fb55122334" providerId="AD" clId="Web-{A461FE52-348B-4942-ABA5-905A14774A8B}" dt="2021-06-19T10:38:26.014" v="49" actId="1076"/>
          <ac:spMkLst>
            <pc:docMk/>
            <pc:sldMk cId="3479787025" sldId="301"/>
            <ac:spMk id="19" creationId="{BA05D225-1672-4228-AAD1-275B9D67B253}"/>
          </ac:spMkLst>
        </pc:spChg>
        <pc:spChg chg="add mod">
          <ac:chgData name="Saurabh Belgaonkar" userId="S::saurabhb@iisc.ac.in::9d69b725-ba1d-4ee0-badb-30fb55122334" providerId="AD" clId="Web-{A461FE52-348B-4942-ABA5-905A14774A8B}" dt="2021-06-19T10:37:45.138" v="42" actId="1076"/>
          <ac:spMkLst>
            <pc:docMk/>
            <pc:sldMk cId="3479787025" sldId="301"/>
            <ac:spMk id="20" creationId="{1DE98958-BEA5-4B0B-AFCE-BC02E5ADA859}"/>
          </ac:spMkLst>
        </pc:spChg>
        <pc:spChg chg="add del">
          <ac:chgData name="Saurabh Belgaonkar" userId="S::saurabhb@iisc.ac.in::9d69b725-ba1d-4ee0-badb-30fb55122334" providerId="AD" clId="Web-{A461FE52-348B-4942-ABA5-905A14774A8B}" dt="2021-06-19T10:37:53.044" v="44"/>
          <ac:spMkLst>
            <pc:docMk/>
            <pc:sldMk cId="3479787025" sldId="301"/>
            <ac:spMk id="21" creationId="{F1C3A267-0E34-4E6D-8095-4A2A5D60ED48}"/>
          </ac:spMkLst>
        </pc:spChg>
        <pc:spChg chg="add mod">
          <ac:chgData name="Saurabh Belgaonkar" userId="S::saurabhb@iisc.ac.in::9d69b725-ba1d-4ee0-badb-30fb55122334" providerId="AD" clId="Web-{A461FE52-348B-4942-ABA5-905A14774A8B}" dt="2021-06-19T10:38:03.154" v="46" actId="1076"/>
          <ac:spMkLst>
            <pc:docMk/>
            <pc:sldMk cId="3479787025" sldId="301"/>
            <ac:spMk id="22" creationId="{17C7C826-5199-456F-BCBD-C316A3A07289}"/>
          </ac:spMkLst>
        </pc:spChg>
        <pc:spChg chg="add mod">
          <ac:chgData name="Saurabh Belgaonkar" userId="S::saurabhb@iisc.ac.in::9d69b725-ba1d-4ee0-badb-30fb55122334" providerId="AD" clId="Web-{A461FE52-348B-4942-ABA5-905A14774A8B}" dt="2021-06-19T10:38:23.232" v="48" actId="1076"/>
          <ac:spMkLst>
            <pc:docMk/>
            <pc:sldMk cId="3479787025" sldId="301"/>
            <ac:spMk id="23" creationId="{F85B1997-8C83-4AC1-A56A-58D4D4B382AD}"/>
          </ac:spMkLst>
        </pc:spChg>
        <pc:spChg chg="add mod">
          <ac:chgData name="Saurabh Belgaonkar" userId="S::saurabhb@iisc.ac.in::9d69b725-ba1d-4ee0-badb-30fb55122334" providerId="AD" clId="Web-{A461FE52-348B-4942-ABA5-905A14774A8B}" dt="2021-06-19T10:38:38.623" v="51" actId="1076"/>
          <ac:spMkLst>
            <pc:docMk/>
            <pc:sldMk cId="3479787025" sldId="301"/>
            <ac:spMk id="24" creationId="{9DF3699B-A277-4614-98D5-D8E1DCEF116D}"/>
          </ac:spMkLst>
        </pc:spChg>
        <pc:spChg chg="add del">
          <ac:chgData name="Saurabh Belgaonkar" userId="S::saurabhb@iisc.ac.in::9d69b725-ba1d-4ee0-badb-30fb55122334" providerId="AD" clId="Web-{A461FE52-348B-4942-ABA5-905A14774A8B}" dt="2021-06-19T10:38:44.217" v="53"/>
          <ac:spMkLst>
            <pc:docMk/>
            <pc:sldMk cId="3479787025" sldId="301"/>
            <ac:spMk id="25" creationId="{02C25EBD-DCEF-42EA-B54A-92DCE0DB4965}"/>
          </ac:spMkLst>
        </pc:spChg>
        <pc:spChg chg="add del">
          <ac:chgData name="Saurabh Belgaonkar" userId="S::saurabhb@iisc.ac.in::9d69b725-ba1d-4ee0-badb-30fb55122334" providerId="AD" clId="Web-{A461FE52-348B-4942-ABA5-905A14774A8B}" dt="2021-06-19T10:38:49.827" v="55"/>
          <ac:spMkLst>
            <pc:docMk/>
            <pc:sldMk cId="3479787025" sldId="301"/>
            <ac:spMk id="26" creationId="{45DB8DC5-6C54-47E3-A4B3-5170FA64BCCA}"/>
          </ac:spMkLst>
        </pc:spChg>
        <pc:spChg chg="add mod">
          <ac:chgData name="Saurabh Belgaonkar" userId="S::saurabhb@iisc.ac.in::9d69b725-ba1d-4ee0-badb-30fb55122334" providerId="AD" clId="Web-{A461FE52-348B-4942-ABA5-905A14774A8B}" dt="2021-06-19T10:39:05.515" v="58" actId="1076"/>
          <ac:spMkLst>
            <pc:docMk/>
            <pc:sldMk cId="3479787025" sldId="301"/>
            <ac:spMk id="27" creationId="{59C3C4C3-4BA2-4A48-9F0A-898331CC8A95}"/>
          </ac:spMkLst>
        </pc:spChg>
        <pc:graphicFrameChg chg="del">
          <ac:chgData name="Saurabh Belgaonkar" userId="S::saurabhb@iisc.ac.in::9d69b725-ba1d-4ee0-badb-30fb55122334" providerId="AD" clId="Web-{A461FE52-348B-4942-ABA5-905A14774A8B}" dt="2021-06-19T10:36:27.323" v="4"/>
          <ac:graphicFrameMkLst>
            <pc:docMk/>
            <pc:sldMk cId="3479787025" sldId="301"/>
            <ac:graphicFrameMk id="7" creationId="{B7623190-8CDD-4BE4-8B0C-A166829E9A40}"/>
          </ac:graphicFrameMkLst>
        </pc:graphicFrameChg>
      </pc:sldChg>
    </pc:docChg>
  </pc:docChgLst>
  <pc:docChgLst>
    <pc:chgData name="Saurabh Belgaonkar" userId="S::saurabhb@iisc.ac.in::9d69b725-ba1d-4ee0-badb-30fb55122334" providerId="AD" clId="Web-{F3656C69-5268-44CA-8273-3E101E79E3A4}"/>
    <pc:docChg chg="addSld delSld modSld">
      <pc:chgData name="Saurabh Belgaonkar" userId="S::saurabhb@iisc.ac.in::9d69b725-ba1d-4ee0-badb-30fb55122334" providerId="AD" clId="Web-{F3656C69-5268-44CA-8273-3E101E79E3A4}" dt="2021-06-19T15:18:03.082" v="57" actId="14100"/>
      <pc:docMkLst>
        <pc:docMk/>
      </pc:docMkLst>
      <pc:sldChg chg="addSp delSp modSp">
        <pc:chgData name="Saurabh Belgaonkar" userId="S::saurabhb@iisc.ac.in::9d69b725-ba1d-4ee0-badb-30fb55122334" providerId="AD" clId="Web-{F3656C69-5268-44CA-8273-3E101E79E3A4}" dt="2021-06-19T15:18:03.082" v="57" actId="14100"/>
        <pc:sldMkLst>
          <pc:docMk/>
          <pc:sldMk cId="0" sldId="270"/>
        </pc:sldMkLst>
        <pc:spChg chg="mod">
          <ac:chgData name="Saurabh Belgaonkar" userId="S::saurabhb@iisc.ac.in::9d69b725-ba1d-4ee0-badb-30fb55122334" providerId="AD" clId="Web-{F3656C69-5268-44CA-8273-3E101E79E3A4}" dt="2021-06-19T15:18:03.082" v="57" actId="14100"/>
          <ac:spMkLst>
            <pc:docMk/>
            <pc:sldMk cId="0" sldId="270"/>
            <ac:spMk id="68" creationId="{00000000-0000-0000-0000-000000000000}"/>
          </ac:spMkLst>
        </pc:spChg>
        <pc:picChg chg="add del mod">
          <ac:chgData name="Saurabh Belgaonkar" userId="S::saurabhb@iisc.ac.in::9d69b725-ba1d-4ee0-badb-30fb55122334" providerId="AD" clId="Web-{F3656C69-5268-44CA-8273-3E101E79E3A4}" dt="2021-06-19T15:16:06.907" v="43"/>
          <ac:picMkLst>
            <pc:docMk/>
            <pc:sldMk cId="0" sldId="270"/>
            <ac:picMk id="2" creationId="{8BD7FB9E-76BD-49DF-AADD-C385EBB1618B}"/>
          </ac:picMkLst>
        </pc:picChg>
      </pc:sldChg>
      <pc:sldChg chg="modSp">
        <pc:chgData name="Saurabh Belgaonkar" userId="S::saurabhb@iisc.ac.in::9d69b725-ba1d-4ee0-badb-30fb55122334" providerId="AD" clId="Web-{F3656C69-5268-44CA-8273-3E101E79E3A4}" dt="2021-06-19T15:15:53.188" v="42" actId="1076"/>
        <pc:sldMkLst>
          <pc:docMk/>
          <pc:sldMk cId="0" sldId="271"/>
        </pc:sldMkLst>
        <pc:picChg chg="mod">
          <ac:chgData name="Saurabh Belgaonkar" userId="S::saurabhb@iisc.ac.in::9d69b725-ba1d-4ee0-badb-30fb55122334" providerId="AD" clId="Web-{F3656C69-5268-44CA-8273-3E101E79E3A4}" dt="2021-06-19T15:15:53.188" v="42" actId="1076"/>
          <ac:picMkLst>
            <pc:docMk/>
            <pc:sldMk cId="0" sldId="271"/>
            <ac:picMk id="75" creationId="{00000000-0000-0000-0000-000000000000}"/>
          </ac:picMkLst>
        </pc:picChg>
      </pc:sldChg>
      <pc:sldChg chg="addSp delSp modSp">
        <pc:chgData name="Saurabh Belgaonkar" userId="S::saurabhb@iisc.ac.in::9d69b725-ba1d-4ee0-badb-30fb55122334" providerId="AD" clId="Web-{F3656C69-5268-44CA-8273-3E101E79E3A4}" dt="2021-06-19T15:09:49.538" v="18" actId="14100"/>
        <pc:sldMkLst>
          <pc:docMk/>
          <pc:sldMk cId="3445635564" sldId="293"/>
        </pc:sldMkLst>
        <pc:spChg chg="mod ord">
          <ac:chgData name="Saurabh Belgaonkar" userId="S::saurabhb@iisc.ac.in::9d69b725-ba1d-4ee0-badb-30fb55122334" providerId="AD" clId="Web-{F3656C69-5268-44CA-8273-3E101E79E3A4}" dt="2021-06-19T15:09:14.928" v="11"/>
          <ac:spMkLst>
            <pc:docMk/>
            <pc:sldMk cId="3445635564" sldId="293"/>
            <ac:spMk id="2" creationId="{74F29C77-2279-4D99-92BE-B1153F5050E4}"/>
          </ac:spMkLst>
        </pc:spChg>
        <pc:spChg chg="add del mod">
          <ac:chgData name="Saurabh Belgaonkar" userId="S::saurabhb@iisc.ac.in::9d69b725-ba1d-4ee0-badb-30fb55122334" providerId="AD" clId="Web-{F3656C69-5268-44CA-8273-3E101E79E3A4}" dt="2021-06-19T15:08:55.084" v="4"/>
          <ac:spMkLst>
            <pc:docMk/>
            <pc:sldMk cId="3445635564" sldId="293"/>
            <ac:spMk id="4" creationId="{690A426A-17A4-40CE-B22F-DB327E061B11}"/>
          </ac:spMkLst>
        </pc:spChg>
        <pc:spChg chg="del">
          <ac:chgData name="Saurabh Belgaonkar" userId="S::saurabhb@iisc.ac.in::9d69b725-ba1d-4ee0-badb-30fb55122334" providerId="AD" clId="Web-{F3656C69-5268-44CA-8273-3E101E79E3A4}" dt="2021-06-19T15:09:14.928" v="11"/>
          <ac:spMkLst>
            <pc:docMk/>
            <pc:sldMk cId="3445635564" sldId="293"/>
            <ac:spMk id="13" creationId="{398F3DEE-0E56-499F-AFAE-C2DA7C2C815B}"/>
          </ac:spMkLst>
        </pc:spChg>
        <pc:spChg chg="del">
          <ac:chgData name="Saurabh Belgaonkar" userId="S::saurabhb@iisc.ac.in::9d69b725-ba1d-4ee0-badb-30fb55122334" providerId="AD" clId="Web-{F3656C69-5268-44CA-8273-3E101E79E3A4}" dt="2021-06-19T15:09:14.928" v="11"/>
          <ac:spMkLst>
            <pc:docMk/>
            <pc:sldMk cId="3445635564" sldId="293"/>
            <ac:spMk id="15" creationId="{E85CCF60-79A2-440A-86A2-1A64A59F7B5C}"/>
          </ac:spMkLst>
        </pc:spChg>
        <pc:spChg chg="del">
          <ac:chgData name="Saurabh Belgaonkar" userId="S::saurabhb@iisc.ac.in::9d69b725-ba1d-4ee0-badb-30fb55122334" providerId="AD" clId="Web-{F3656C69-5268-44CA-8273-3E101E79E3A4}" dt="2021-06-19T15:09:14.928" v="11"/>
          <ac:spMkLst>
            <pc:docMk/>
            <pc:sldMk cId="3445635564" sldId="293"/>
            <ac:spMk id="17" creationId="{3F2162BA-EECD-43E0-99D9-C00B19482E50}"/>
          </ac:spMkLst>
        </pc:spChg>
        <pc:spChg chg="del">
          <ac:chgData name="Saurabh Belgaonkar" userId="S::saurabhb@iisc.ac.in::9d69b725-ba1d-4ee0-badb-30fb55122334" providerId="AD" clId="Web-{F3656C69-5268-44CA-8273-3E101E79E3A4}" dt="2021-06-19T15:09:14.928" v="11"/>
          <ac:spMkLst>
            <pc:docMk/>
            <pc:sldMk cId="3445635564" sldId="293"/>
            <ac:spMk id="19" creationId="{160DB805-F71F-46BB-A8CC-74F6D8306F98}"/>
          </ac:spMkLst>
        </pc:spChg>
        <pc:spChg chg="del">
          <ac:chgData name="Saurabh Belgaonkar" userId="S::saurabhb@iisc.ac.in::9d69b725-ba1d-4ee0-badb-30fb55122334" providerId="AD" clId="Web-{F3656C69-5268-44CA-8273-3E101E79E3A4}" dt="2021-06-19T15:09:14.928" v="11"/>
          <ac:spMkLst>
            <pc:docMk/>
            <pc:sldMk cId="3445635564" sldId="293"/>
            <ac:spMk id="21" creationId="{6F91054C-3439-420E-88EB-F0A5637EC5C4}"/>
          </ac:spMkLst>
        </pc:spChg>
        <pc:spChg chg="add">
          <ac:chgData name="Saurabh Belgaonkar" userId="S::saurabhb@iisc.ac.in::9d69b725-ba1d-4ee0-badb-30fb55122334" providerId="AD" clId="Web-{F3656C69-5268-44CA-8273-3E101E79E3A4}" dt="2021-06-19T15:09:14.928" v="11"/>
          <ac:spMkLst>
            <pc:docMk/>
            <pc:sldMk cId="3445635564" sldId="293"/>
            <ac:spMk id="26" creationId="{4845A0EE-C4C8-4AE1-B3C6-1261368AC036}"/>
          </ac:spMkLst>
        </pc:spChg>
        <pc:picChg chg="del">
          <ac:chgData name="Saurabh Belgaonkar" userId="S::saurabhb@iisc.ac.in::9d69b725-ba1d-4ee0-badb-30fb55122334" providerId="AD" clId="Web-{F3656C69-5268-44CA-8273-3E101E79E3A4}" dt="2021-06-19T15:08:44.224" v="3"/>
          <ac:picMkLst>
            <pc:docMk/>
            <pc:sldMk cId="3445635564" sldId="293"/>
            <ac:picMk id="5" creationId="{56B22215-6392-4407-85E2-7C5ADC85A4CF}"/>
          </ac:picMkLst>
        </pc:picChg>
        <pc:picChg chg="del">
          <ac:chgData name="Saurabh Belgaonkar" userId="S::saurabhb@iisc.ac.in::9d69b725-ba1d-4ee0-badb-30fb55122334" providerId="AD" clId="Web-{F3656C69-5268-44CA-8273-3E101E79E3A4}" dt="2021-06-19T15:08:42.162" v="0"/>
          <ac:picMkLst>
            <pc:docMk/>
            <pc:sldMk cId="3445635564" sldId="293"/>
            <ac:picMk id="6" creationId="{6D159BE1-C91E-459E-A3E3-61F163A2441A}"/>
          </ac:picMkLst>
        </pc:picChg>
        <pc:picChg chg="del">
          <ac:chgData name="Saurabh Belgaonkar" userId="S::saurabhb@iisc.ac.in::9d69b725-ba1d-4ee0-badb-30fb55122334" providerId="AD" clId="Web-{F3656C69-5268-44CA-8273-3E101E79E3A4}" dt="2021-06-19T15:08:43.224" v="1"/>
          <ac:picMkLst>
            <pc:docMk/>
            <pc:sldMk cId="3445635564" sldId="293"/>
            <ac:picMk id="7" creationId="{B995407F-EBFB-48AC-8BB8-FAC36F4B65F8}"/>
          </ac:picMkLst>
        </pc:picChg>
        <pc:picChg chg="del">
          <ac:chgData name="Saurabh Belgaonkar" userId="S::saurabhb@iisc.ac.in::9d69b725-ba1d-4ee0-badb-30fb55122334" providerId="AD" clId="Web-{F3656C69-5268-44CA-8273-3E101E79E3A4}" dt="2021-06-19T15:08:43.990" v="2"/>
          <ac:picMkLst>
            <pc:docMk/>
            <pc:sldMk cId="3445635564" sldId="293"/>
            <ac:picMk id="8" creationId="{FE5EA848-A58B-4A60-99FC-6C58CE81D972}"/>
          </ac:picMkLst>
        </pc:picChg>
        <pc:picChg chg="add mod ord">
          <ac:chgData name="Saurabh Belgaonkar" userId="S::saurabhb@iisc.ac.in::9d69b725-ba1d-4ee0-badb-30fb55122334" providerId="AD" clId="Web-{F3656C69-5268-44CA-8273-3E101E79E3A4}" dt="2021-06-19T15:09:44.335" v="16" actId="14100"/>
          <ac:picMkLst>
            <pc:docMk/>
            <pc:sldMk cId="3445635564" sldId="293"/>
            <ac:picMk id="9" creationId="{66AE2B42-6111-4B21-A6CE-FD04D42BFF4D}"/>
          </ac:picMkLst>
        </pc:picChg>
        <pc:picChg chg="add mod">
          <ac:chgData name="Saurabh Belgaonkar" userId="S::saurabhb@iisc.ac.in::9d69b725-ba1d-4ee0-badb-30fb55122334" providerId="AD" clId="Web-{F3656C69-5268-44CA-8273-3E101E79E3A4}" dt="2021-06-19T15:09:47.319" v="17" actId="14100"/>
          <ac:picMkLst>
            <pc:docMk/>
            <pc:sldMk cId="3445635564" sldId="293"/>
            <ac:picMk id="10" creationId="{065BE519-D89C-4A79-AB2A-9C30CD59CDBA}"/>
          </ac:picMkLst>
        </pc:picChg>
        <pc:picChg chg="add mod ord">
          <ac:chgData name="Saurabh Belgaonkar" userId="S::saurabhb@iisc.ac.in::9d69b725-ba1d-4ee0-badb-30fb55122334" providerId="AD" clId="Web-{F3656C69-5268-44CA-8273-3E101E79E3A4}" dt="2021-06-19T15:09:49.538" v="18" actId="14100"/>
          <ac:picMkLst>
            <pc:docMk/>
            <pc:sldMk cId="3445635564" sldId="293"/>
            <ac:picMk id="11" creationId="{442BFF3B-9A21-40F2-AB83-1B213CD07B42}"/>
          </ac:picMkLst>
        </pc:picChg>
        <pc:picChg chg="add mod">
          <ac:chgData name="Saurabh Belgaonkar" userId="S::saurabhb@iisc.ac.in::9d69b725-ba1d-4ee0-badb-30fb55122334" providerId="AD" clId="Web-{F3656C69-5268-44CA-8273-3E101E79E3A4}" dt="2021-06-19T15:09:41.366" v="15" actId="14100"/>
          <ac:picMkLst>
            <pc:docMk/>
            <pc:sldMk cId="3445635564" sldId="293"/>
            <ac:picMk id="12" creationId="{FD1C85F8-8A67-461D-B838-9C3CA84D7BA0}"/>
          </ac:picMkLst>
        </pc:picChg>
      </pc:sldChg>
      <pc:sldChg chg="modSp">
        <pc:chgData name="Saurabh Belgaonkar" userId="S::saurabhb@iisc.ac.in::9d69b725-ba1d-4ee0-badb-30fb55122334" providerId="AD" clId="Web-{F3656C69-5268-44CA-8273-3E101E79E3A4}" dt="2021-06-19T15:13:06.309" v="35" actId="14100"/>
        <pc:sldMkLst>
          <pc:docMk/>
          <pc:sldMk cId="2475302229" sldId="296"/>
        </pc:sldMkLst>
        <pc:spChg chg="mod">
          <ac:chgData name="Saurabh Belgaonkar" userId="S::saurabhb@iisc.ac.in::9d69b725-ba1d-4ee0-badb-30fb55122334" providerId="AD" clId="Web-{F3656C69-5268-44CA-8273-3E101E79E3A4}" dt="2021-06-19T15:10:30.102" v="23" actId="14100"/>
          <ac:spMkLst>
            <pc:docMk/>
            <pc:sldMk cId="2475302229" sldId="296"/>
            <ac:spMk id="2" creationId="{BBB15B6B-211C-4884-91EE-D3BF37883D25}"/>
          </ac:spMkLst>
        </pc:spChg>
        <pc:spChg chg="mod">
          <ac:chgData name="Saurabh Belgaonkar" userId="S::saurabhb@iisc.ac.in::9d69b725-ba1d-4ee0-badb-30fb55122334" providerId="AD" clId="Web-{F3656C69-5268-44CA-8273-3E101E79E3A4}" dt="2021-06-19T15:13:06.309" v="35" actId="14100"/>
          <ac:spMkLst>
            <pc:docMk/>
            <pc:sldMk cId="2475302229" sldId="296"/>
            <ac:spMk id="9" creationId="{CF0CE1D4-3DB4-4599-A399-5319F53DAA28}"/>
          </ac:spMkLst>
        </pc:spChg>
      </pc:sldChg>
      <pc:sldChg chg="addSp delSp modSp">
        <pc:chgData name="Saurabh Belgaonkar" userId="S::saurabhb@iisc.ac.in::9d69b725-ba1d-4ee0-badb-30fb55122334" providerId="AD" clId="Web-{F3656C69-5268-44CA-8273-3E101E79E3A4}" dt="2021-06-19T15:15:19.015" v="38"/>
        <pc:sldMkLst>
          <pc:docMk/>
          <pc:sldMk cId="997386703" sldId="299"/>
        </pc:sldMkLst>
        <pc:spChg chg="add del mod">
          <ac:chgData name="Saurabh Belgaonkar" userId="S::saurabhb@iisc.ac.in::9d69b725-ba1d-4ee0-badb-30fb55122334" providerId="AD" clId="Web-{F3656C69-5268-44CA-8273-3E101E79E3A4}" dt="2021-06-19T15:15:19.015" v="38"/>
          <ac:spMkLst>
            <pc:docMk/>
            <pc:sldMk cId="997386703" sldId="299"/>
            <ac:spMk id="2" creationId="{136AC63A-A849-4840-A34A-312C500587CD}"/>
          </ac:spMkLst>
        </pc:spChg>
      </pc:sldChg>
      <pc:sldChg chg="delSp modSp add del replId">
        <pc:chgData name="Saurabh Belgaonkar" userId="S::saurabhb@iisc.ac.in::9d69b725-ba1d-4ee0-badb-30fb55122334" providerId="AD" clId="Web-{F3656C69-5268-44CA-8273-3E101E79E3A4}" dt="2021-06-19T15:17:57.269" v="56"/>
        <pc:sldMkLst>
          <pc:docMk/>
          <pc:sldMk cId="3637864756" sldId="302"/>
        </pc:sldMkLst>
        <pc:spChg chg="mod">
          <ac:chgData name="Saurabh Belgaonkar" userId="S::saurabhb@iisc.ac.in::9d69b725-ba1d-4ee0-badb-30fb55122334" providerId="AD" clId="Web-{F3656C69-5268-44CA-8273-3E101E79E3A4}" dt="2021-06-19T15:16:33.986" v="46" actId="20577"/>
          <ac:spMkLst>
            <pc:docMk/>
            <pc:sldMk cId="3637864756" sldId="302"/>
            <ac:spMk id="3" creationId="{DABB54D3-01D4-494A-B7F9-82EEBCF1534C}"/>
          </ac:spMkLst>
        </pc:spChg>
        <pc:picChg chg="del">
          <ac:chgData name="Saurabh Belgaonkar" userId="S::saurabhb@iisc.ac.in::9d69b725-ba1d-4ee0-badb-30fb55122334" providerId="AD" clId="Web-{F3656C69-5268-44CA-8273-3E101E79E3A4}" dt="2021-06-19T15:16:34.001" v="47"/>
          <ac:picMkLst>
            <pc:docMk/>
            <pc:sldMk cId="3637864756" sldId="302"/>
            <ac:picMk id="12" creationId="{85BE3516-6769-41EC-8780-D9D1BF54FBF0}"/>
          </ac:picMkLst>
        </pc:picChg>
      </pc:sldChg>
      <pc:sldChg chg="add del replId">
        <pc:chgData name="Saurabh Belgaonkar" userId="S::saurabhb@iisc.ac.in::9d69b725-ba1d-4ee0-badb-30fb55122334" providerId="AD" clId="Web-{F3656C69-5268-44CA-8273-3E101E79E3A4}" dt="2021-06-19T15:17:32.831" v="53"/>
        <pc:sldMkLst>
          <pc:docMk/>
          <pc:sldMk cId="689801320" sldId="303"/>
        </pc:sldMkLst>
      </pc:sldChg>
    </pc:docChg>
  </pc:docChgLst>
  <pc:docChgLst>
    <pc:chgData name="Sajid Ahamed M A" userId="S::sajidahamed@iisc.ac.in::9333944e-08b3-456a-89af-895ad7c58578" providerId="AD" clId="Web-{3BC49A38-191E-4111-9B39-A924069AE5B9}"/>
    <pc:docChg chg="modSld">
      <pc:chgData name="Sajid Ahamed M A" userId="S::sajidahamed@iisc.ac.in::9333944e-08b3-456a-89af-895ad7c58578" providerId="AD" clId="Web-{3BC49A38-191E-4111-9B39-A924069AE5B9}" dt="2021-06-19T15:16:16.557" v="0" actId="1076"/>
      <pc:docMkLst>
        <pc:docMk/>
      </pc:docMkLst>
      <pc:sldChg chg="modSp">
        <pc:chgData name="Sajid Ahamed M A" userId="S::sajidahamed@iisc.ac.in::9333944e-08b3-456a-89af-895ad7c58578" providerId="AD" clId="Web-{3BC49A38-191E-4111-9B39-A924069AE5B9}" dt="2021-06-19T15:16:16.557" v="0" actId="1076"/>
        <pc:sldMkLst>
          <pc:docMk/>
          <pc:sldMk cId="0" sldId="271"/>
        </pc:sldMkLst>
        <pc:picChg chg="mod">
          <ac:chgData name="Sajid Ahamed M A" userId="S::sajidahamed@iisc.ac.in::9333944e-08b3-456a-89af-895ad7c58578" providerId="AD" clId="Web-{3BC49A38-191E-4111-9B39-A924069AE5B9}" dt="2021-06-19T15:16:16.557" v="0" actId="1076"/>
          <ac:picMkLst>
            <pc:docMk/>
            <pc:sldMk cId="0" sldId="271"/>
            <ac:picMk id="75" creationId="{00000000-0000-0000-0000-00000000000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F9551B-A972-48BC-A084-EF78CE58DC9A}"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1F0BB13-62AF-4128-8F31-6DDBE7CA381C}">
      <dgm:prSet custT="1"/>
      <dgm:spPr/>
      <dgm:t>
        <a:bodyPr/>
        <a:lstStyle/>
        <a:p>
          <a:r>
            <a:rPr lang="en-US" sz="2400" i="0"/>
            <a:t>Bipedalism – Locomotion by mean of two legs. Example - Humans</a:t>
          </a:r>
          <a:endParaRPr lang="en-US" sz="2400"/>
        </a:p>
      </dgm:t>
    </dgm:pt>
    <dgm:pt modelId="{B84D4D2D-A355-4EC0-853A-434B96D3F5E2}" type="parTrans" cxnId="{496600EE-7FE7-47A9-8433-E9CA4FC429D6}">
      <dgm:prSet/>
      <dgm:spPr/>
      <dgm:t>
        <a:bodyPr/>
        <a:lstStyle/>
        <a:p>
          <a:endParaRPr lang="en-US"/>
        </a:p>
      </dgm:t>
    </dgm:pt>
    <dgm:pt modelId="{7DEC83C8-BBD8-45F3-8273-7FE67A571B2B}" type="sibTrans" cxnId="{496600EE-7FE7-47A9-8433-E9CA4FC429D6}">
      <dgm:prSet/>
      <dgm:spPr/>
      <dgm:t>
        <a:bodyPr/>
        <a:lstStyle/>
        <a:p>
          <a:endParaRPr lang="en-US"/>
        </a:p>
      </dgm:t>
    </dgm:pt>
    <dgm:pt modelId="{D0102B55-0F87-4C72-BD35-1953681A4503}">
      <dgm:prSet custT="1"/>
      <dgm:spPr/>
      <dgm:t>
        <a:bodyPr/>
        <a:lstStyle/>
        <a:p>
          <a:pPr>
            <a:lnSpc>
              <a:spcPct val="120000"/>
            </a:lnSpc>
          </a:pPr>
          <a:r>
            <a:rPr lang="en-US" sz="2400" i="0"/>
            <a:t>Main difficulty - Establishing a stable control as biped robots are more demanding regarding their dynamic balance.</a:t>
          </a:r>
          <a:endParaRPr lang="en-US" sz="2400"/>
        </a:p>
      </dgm:t>
    </dgm:pt>
    <dgm:pt modelId="{2BAD73C3-9D03-4217-AB3F-CFCCF620D25E}" type="parTrans" cxnId="{7947C84E-E28E-41BC-8BA7-A47599A17603}">
      <dgm:prSet/>
      <dgm:spPr/>
      <dgm:t>
        <a:bodyPr/>
        <a:lstStyle/>
        <a:p>
          <a:endParaRPr lang="en-US"/>
        </a:p>
      </dgm:t>
    </dgm:pt>
    <dgm:pt modelId="{7519521E-7D5A-48A3-A550-12B38ECB0EE0}" type="sibTrans" cxnId="{7947C84E-E28E-41BC-8BA7-A47599A17603}">
      <dgm:prSet/>
      <dgm:spPr/>
      <dgm:t>
        <a:bodyPr/>
        <a:lstStyle/>
        <a:p>
          <a:endParaRPr lang="en-US"/>
        </a:p>
      </dgm:t>
    </dgm:pt>
    <dgm:pt modelId="{8798E739-A2C6-4280-AF61-4CC9E0DF995D}">
      <dgm:prSet custT="1"/>
      <dgm:spPr/>
      <dgm:t>
        <a:bodyPr/>
        <a:lstStyle/>
        <a:p>
          <a:r>
            <a:rPr lang="en-US" sz="2400" b="0" i="0"/>
            <a:t>They can operate seamlessly in locations made for people (houses, factories). </a:t>
          </a:r>
          <a:endParaRPr lang="en-US" sz="2400"/>
        </a:p>
      </dgm:t>
    </dgm:pt>
    <dgm:pt modelId="{04E6DBCF-F021-41F5-8606-A4A3EDEC751B}" type="parTrans" cxnId="{F66F1E68-6935-4493-8D49-3B28B9D75337}">
      <dgm:prSet/>
      <dgm:spPr/>
      <dgm:t>
        <a:bodyPr/>
        <a:lstStyle/>
        <a:p>
          <a:endParaRPr lang="en-US"/>
        </a:p>
      </dgm:t>
    </dgm:pt>
    <dgm:pt modelId="{AFC27E01-8E0E-4998-B882-226B003C8972}" type="sibTrans" cxnId="{F66F1E68-6935-4493-8D49-3B28B9D75337}">
      <dgm:prSet/>
      <dgm:spPr/>
      <dgm:t>
        <a:bodyPr/>
        <a:lstStyle/>
        <a:p>
          <a:endParaRPr lang="en-US"/>
        </a:p>
      </dgm:t>
    </dgm:pt>
    <dgm:pt modelId="{13BA0AA6-F23A-41FA-AD36-B41E3D15173C}">
      <dgm:prSet custT="1"/>
      <dgm:spPr/>
      <dgm:t>
        <a:bodyPr/>
        <a:lstStyle/>
        <a:p>
          <a:r>
            <a:rPr lang="en-US" sz="2400" b="0" i="0"/>
            <a:t>Consume less energy than other robots with more legs.</a:t>
          </a:r>
          <a:endParaRPr lang="en-US" sz="2400"/>
        </a:p>
      </dgm:t>
    </dgm:pt>
    <dgm:pt modelId="{FD9642CA-9477-4859-A01B-467541BF8EF1}" type="parTrans" cxnId="{00225E79-C45A-4007-953D-5F98EE729F24}">
      <dgm:prSet/>
      <dgm:spPr/>
      <dgm:t>
        <a:bodyPr/>
        <a:lstStyle/>
        <a:p>
          <a:endParaRPr lang="en-US"/>
        </a:p>
      </dgm:t>
    </dgm:pt>
    <dgm:pt modelId="{D84C0336-583D-40CC-93D1-2FBB825297D3}" type="sibTrans" cxnId="{00225E79-C45A-4007-953D-5F98EE729F24}">
      <dgm:prSet/>
      <dgm:spPr/>
      <dgm:t>
        <a:bodyPr/>
        <a:lstStyle/>
        <a:p>
          <a:endParaRPr lang="en-US"/>
        </a:p>
      </dgm:t>
    </dgm:pt>
    <dgm:pt modelId="{1237CA85-2B23-45B2-B211-89C9AA8CE91B}" type="pres">
      <dgm:prSet presAssocID="{3CF9551B-A972-48BC-A084-EF78CE58DC9A}" presName="linear" presStyleCnt="0">
        <dgm:presLayoutVars>
          <dgm:animLvl val="lvl"/>
          <dgm:resizeHandles val="exact"/>
        </dgm:presLayoutVars>
      </dgm:prSet>
      <dgm:spPr/>
    </dgm:pt>
    <dgm:pt modelId="{F2FE654E-735E-4CCC-86C0-BB6A48715F4E}" type="pres">
      <dgm:prSet presAssocID="{D1F0BB13-62AF-4128-8F31-6DDBE7CA381C}" presName="parentText" presStyleLbl="node1" presStyleIdx="0" presStyleCnt="4" custScaleY="60105" custLinFactY="-51988" custLinFactNeighborY="-100000">
        <dgm:presLayoutVars>
          <dgm:chMax val="0"/>
          <dgm:bulletEnabled val="1"/>
        </dgm:presLayoutVars>
      </dgm:prSet>
      <dgm:spPr/>
    </dgm:pt>
    <dgm:pt modelId="{7D0744FE-C778-435C-8C22-4700A30D5E8A}" type="pres">
      <dgm:prSet presAssocID="{7DEC83C8-BBD8-45F3-8273-7FE67A571B2B}" presName="spacer" presStyleCnt="0"/>
      <dgm:spPr/>
    </dgm:pt>
    <dgm:pt modelId="{24859DCB-B214-4604-B584-F41530F69928}" type="pres">
      <dgm:prSet presAssocID="{D0102B55-0F87-4C72-BD35-1953681A4503}" presName="parentText" presStyleLbl="node1" presStyleIdx="1" presStyleCnt="4" custScaleY="105710" custLinFactY="-41035" custLinFactNeighborY="-100000">
        <dgm:presLayoutVars>
          <dgm:chMax val="0"/>
          <dgm:bulletEnabled val="1"/>
        </dgm:presLayoutVars>
      </dgm:prSet>
      <dgm:spPr/>
    </dgm:pt>
    <dgm:pt modelId="{8C41526C-160A-491C-A14F-26DA24F8FF00}" type="pres">
      <dgm:prSet presAssocID="{7519521E-7D5A-48A3-A550-12B38ECB0EE0}" presName="spacer" presStyleCnt="0"/>
      <dgm:spPr/>
    </dgm:pt>
    <dgm:pt modelId="{875114F5-C765-4AFC-9E02-D2C8B2C3C94C}" type="pres">
      <dgm:prSet presAssocID="{8798E739-A2C6-4280-AF61-4CC9E0DF995D}" presName="parentText" presStyleLbl="node1" presStyleIdx="2" presStyleCnt="4" custScaleY="69117" custLinFactNeighborY="20690">
        <dgm:presLayoutVars>
          <dgm:chMax val="0"/>
          <dgm:bulletEnabled val="1"/>
        </dgm:presLayoutVars>
      </dgm:prSet>
      <dgm:spPr/>
    </dgm:pt>
    <dgm:pt modelId="{A8D9104C-B76F-4D73-B718-B49B2F4A1641}" type="pres">
      <dgm:prSet presAssocID="{AFC27E01-8E0E-4998-B882-226B003C8972}" presName="spacer" presStyleCnt="0"/>
      <dgm:spPr/>
    </dgm:pt>
    <dgm:pt modelId="{854F3D02-C2DB-4F5A-94D3-200CDEB337AB}" type="pres">
      <dgm:prSet presAssocID="{13BA0AA6-F23A-41FA-AD36-B41E3D15173C}" presName="parentText" presStyleLbl="node1" presStyleIdx="3" presStyleCnt="4" custScaleY="62237" custLinFactNeighborY="-3016">
        <dgm:presLayoutVars>
          <dgm:chMax val="0"/>
          <dgm:bulletEnabled val="1"/>
        </dgm:presLayoutVars>
      </dgm:prSet>
      <dgm:spPr/>
    </dgm:pt>
  </dgm:ptLst>
  <dgm:cxnLst>
    <dgm:cxn modelId="{F66F1E68-6935-4493-8D49-3B28B9D75337}" srcId="{3CF9551B-A972-48BC-A084-EF78CE58DC9A}" destId="{8798E739-A2C6-4280-AF61-4CC9E0DF995D}" srcOrd="2" destOrd="0" parTransId="{04E6DBCF-F021-41F5-8606-A4A3EDEC751B}" sibTransId="{AFC27E01-8E0E-4998-B882-226B003C8972}"/>
    <dgm:cxn modelId="{7947C84E-E28E-41BC-8BA7-A47599A17603}" srcId="{3CF9551B-A972-48BC-A084-EF78CE58DC9A}" destId="{D0102B55-0F87-4C72-BD35-1953681A4503}" srcOrd="1" destOrd="0" parTransId="{2BAD73C3-9D03-4217-AB3F-CFCCF620D25E}" sibTransId="{7519521E-7D5A-48A3-A550-12B38ECB0EE0}"/>
    <dgm:cxn modelId="{D3F84351-1689-4369-870E-FEE883081B9A}" type="presOf" srcId="{D1F0BB13-62AF-4128-8F31-6DDBE7CA381C}" destId="{F2FE654E-735E-4CCC-86C0-BB6A48715F4E}" srcOrd="0" destOrd="0" presId="urn:microsoft.com/office/officeart/2005/8/layout/vList2"/>
    <dgm:cxn modelId="{00225E79-C45A-4007-953D-5F98EE729F24}" srcId="{3CF9551B-A972-48BC-A084-EF78CE58DC9A}" destId="{13BA0AA6-F23A-41FA-AD36-B41E3D15173C}" srcOrd="3" destOrd="0" parTransId="{FD9642CA-9477-4859-A01B-467541BF8EF1}" sibTransId="{D84C0336-583D-40CC-93D1-2FBB825297D3}"/>
    <dgm:cxn modelId="{98A10390-237C-4AC1-9F40-A9F17ACEF7F2}" type="presOf" srcId="{8798E739-A2C6-4280-AF61-4CC9E0DF995D}" destId="{875114F5-C765-4AFC-9E02-D2C8B2C3C94C}" srcOrd="0" destOrd="0" presId="urn:microsoft.com/office/officeart/2005/8/layout/vList2"/>
    <dgm:cxn modelId="{4A1DFACB-075A-4316-885D-F202D33291DA}" type="presOf" srcId="{3CF9551B-A972-48BC-A084-EF78CE58DC9A}" destId="{1237CA85-2B23-45B2-B211-89C9AA8CE91B}" srcOrd="0" destOrd="0" presId="urn:microsoft.com/office/officeart/2005/8/layout/vList2"/>
    <dgm:cxn modelId="{C33657DA-5EE9-4A46-8395-08B012D27E08}" type="presOf" srcId="{D0102B55-0F87-4C72-BD35-1953681A4503}" destId="{24859DCB-B214-4604-B584-F41530F69928}" srcOrd="0" destOrd="0" presId="urn:microsoft.com/office/officeart/2005/8/layout/vList2"/>
    <dgm:cxn modelId="{E9846EE2-D186-4C8B-BAFE-E9A01CCDE3BB}" type="presOf" srcId="{13BA0AA6-F23A-41FA-AD36-B41E3D15173C}" destId="{854F3D02-C2DB-4F5A-94D3-200CDEB337AB}" srcOrd="0" destOrd="0" presId="urn:microsoft.com/office/officeart/2005/8/layout/vList2"/>
    <dgm:cxn modelId="{496600EE-7FE7-47A9-8433-E9CA4FC429D6}" srcId="{3CF9551B-A972-48BC-A084-EF78CE58DC9A}" destId="{D1F0BB13-62AF-4128-8F31-6DDBE7CA381C}" srcOrd="0" destOrd="0" parTransId="{B84D4D2D-A355-4EC0-853A-434B96D3F5E2}" sibTransId="{7DEC83C8-BBD8-45F3-8273-7FE67A571B2B}"/>
    <dgm:cxn modelId="{EFBDAAA1-267A-44C9-AEC4-7045ECFC15E9}" type="presParOf" srcId="{1237CA85-2B23-45B2-B211-89C9AA8CE91B}" destId="{F2FE654E-735E-4CCC-86C0-BB6A48715F4E}" srcOrd="0" destOrd="0" presId="urn:microsoft.com/office/officeart/2005/8/layout/vList2"/>
    <dgm:cxn modelId="{52A4AAC7-C6BC-47F0-A298-51C975CCB64E}" type="presParOf" srcId="{1237CA85-2B23-45B2-B211-89C9AA8CE91B}" destId="{7D0744FE-C778-435C-8C22-4700A30D5E8A}" srcOrd="1" destOrd="0" presId="urn:microsoft.com/office/officeart/2005/8/layout/vList2"/>
    <dgm:cxn modelId="{051D911B-51FD-4EBB-A163-09E0E2170059}" type="presParOf" srcId="{1237CA85-2B23-45B2-B211-89C9AA8CE91B}" destId="{24859DCB-B214-4604-B584-F41530F69928}" srcOrd="2" destOrd="0" presId="urn:microsoft.com/office/officeart/2005/8/layout/vList2"/>
    <dgm:cxn modelId="{C655D551-8A5D-42FA-8BAD-4D34CB7E586D}" type="presParOf" srcId="{1237CA85-2B23-45B2-B211-89C9AA8CE91B}" destId="{8C41526C-160A-491C-A14F-26DA24F8FF00}" srcOrd="3" destOrd="0" presId="urn:microsoft.com/office/officeart/2005/8/layout/vList2"/>
    <dgm:cxn modelId="{A2853B96-BA7C-4329-B931-D53F0E6E5BBA}" type="presParOf" srcId="{1237CA85-2B23-45B2-B211-89C9AA8CE91B}" destId="{875114F5-C765-4AFC-9E02-D2C8B2C3C94C}" srcOrd="4" destOrd="0" presId="urn:microsoft.com/office/officeart/2005/8/layout/vList2"/>
    <dgm:cxn modelId="{5ED790B0-B942-4649-94B0-5D34D9DC6ABE}" type="presParOf" srcId="{1237CA85-2B23-45B2-B211-89C9AA8CE91B}" destId="{A8D9104C-B76F-4D73-B718-B49B2F4A1641}" srcOrd="5" destOrd="0" presId="urn:microsoft.com/office/officeart/2005/8/layout/vList2"/>
    <dgm:cxn modelId="{6D8E704F-9A2A-46B8-A3D5-B380CA919025}" type="presParOf" srcId="{1237CA85-2B23-45B2-B211-89C9AA8CE91B}" destId="{854F3D02-C2DB-4F5A-94D3-200CDEB337AB}"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FE654E-735E-4CCC-86C0-BB6A48715F4E}">
      <dsp:nvSpPr>
        <dsp:cNvPr id="0" name=""/>
        <dsp:cNvSpPr/>
      </dsp:nvSpPr>
      <dsp:spPr>
        <a:xfrm>
          <a:off x="0" y="0"/>
          <a:ext cx="10515600" cy="73135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i="0" kern="1200"/>
            <a:t>Bipedalism – Locomotion by mean of two legs. Example - Humans</a:t>
          </a:r>
          <a:endParaRPr lang="en-US" sz="2400" kern="1200"/>
        </a:p>
      </dsp:txBody>
      <dsp:txXfrm>
        <a:off x="35702" y="35702"/>
        <a:ext cx="10444196" cy="659953"/>
      </dsp:txXfrm>
    </dsp:sp>
    <dsp:sp modelId="{24859DCB-B214-4604-B584-F41530F69928}">
      <dsp:nvSpPr>
        <dsp:cNvPr id="0" name=""/>
        <dsp:cNvSpPr/>
      </dsp:nvSpPr>
      <dsp:spPr>
        <a:xfrm>
          <a:off x="0" y="888967"/>
          <a:ext cx="10515600" cy="128627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120000"/>
            </a:lnSpc>
            <a:spcBef>
              <a:spcPct val="0"/>
            </a:spcBef>
            <a:spcAft>
              <a:spcPct val="35000"/>
            </a:spcAft>
            <a:buNone/>
          </a:pPr>
          <a:r>
            <a:rPr lang="en-US" sz="2400" i="0" kern="1200"/>
            <a:t>Main difficulty - Establishing a stable control as biped robots are more demanding regarding their dynamic balance.</a:t>
          </a:r>
          <a:endParaRPr lang="en-US" sz="2400" kern="1200"/>
        </a:p>
      </dsp:txBody>
      <dsp:txXfrm>
        <a:off x="62791" y="951758"/>
        <a:ext cx="10390018" cy="1160697"/>
      </dsp:txXfrm>
    </dsp:sp>
    <dsp:sp modelId="{875114F5-C765-4AFC-9E02-D2C8B2C3C94C}">
      <dsp:nvSpPr>
        <dsp:cNvPr id="0" name=""/>
        <dsp:cNvSpPr/>
      </dsp:nvSpPr>
      <dsp:spPr>
        <a:xfrm>
          <a:off x="0" y="3087691"/>
          <a:ext cx="10515600" cy="84101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0" i="0" kern="1200"/>
            <a:t>They can operate seamlessly in locations made for people (houses, factories). </a:t>
          </a:r>
          <a:endParaRPr lang="en-US" sz="2400" kern="1200"/>
        </a:p>
      </dsp:txBody>
      <dsp:txXfrm>
        <a:off x="41055" y="3128746"/>
        <a:ext cx="10433490" cy="758905"/>
      </dsp:txXfrm>
    </dsp:sp>
    <dsp:sp modelId="{854F3D02-C2DB-4F5A-94D3-200CDEB337AB}">
      <dsp:nvSpPr>
        <dsp:cNvPr id="0" name=""/>
        <dsp:cNvSpPr/>
      </dsp:nvSpPr>
      <dsp:spPr>
        <a:xfrm>
          <a:off x="0" y="4071529"/>
          <a:ext cx="10515600" cy="75729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0" i="0" kern="1200"/>
            <a:t>Consume less energy than other robots with more legs.</a:t>
          </a:r>
          <a:endParaRPr lang="en-US" sz="2400" kern="1200"/>
        </a:p>
      </dsp:txBody>
      <dsp:txXfrm>
        <a:off x="36968" y="4108497"/>
        <a:ext cx="10441664" cy="683363"/>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hdphoto7.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jpeg>
</file>

<file path=ppt/media/image26.jpeg>
</file>

<file path=ppt/media/image27.jpeg>
</file>

<file path=ppt/media/image28.png>
</file>

<file path=ppt/media/image29.png>
</file>

<file path=ppt/media/image3.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eg>
</file>

<file path=ppt/media/image42.jpeg>
</file>

<file path=ppt/media/image43.jpeg>
</file>

<file path=ppt/media/image44.jpe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jpeg>
</file>

<file path=ppt/media/image6.png>
</file>

<file path=ppt/media/image7.png>
</file>

<file path=ppt/media/image8.png>
</file>

<file path=ppt/media/image9.png>
</file>

<file path=ppt/media/media1.avi>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E354F1-7BDF-4AB1-8484-5C785EBE6414}" type="datetimeFigureOut">
              <a:rPr lang="en-US" smtClean="0"/>
              <a:t>6/19/2021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583E8A-26AB-4736-85B6-D62BC4D82F54}" type="slidenum">
              <a:rPr lang="en-US" smtClean="0"/>
              <a:t>‹#›</a:t>
            </a:fld>
            <a:endParaRPr lang="en-US"/>
          </a:p>
        </p:txBody>
      </p:sp>
    </p:spTree>
    <p:extLst>
      <p:ext uri="{BB962C8B-B14F-4D97-AF65-F5344CB8AC3E}">
        <p14:creationId xmlns:p14="http://schemas.microsoft.com/office/powerpoint/2010/main" val="35104391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B8A5DE6-32EB-4277-80F7-C5FB60AAB934}"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553773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e0a6b24dc6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e0a6b24dc6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e0a6b24dc6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e0a6b24dc6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e0a6b24dc6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e0a6b24dc6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e0a6b24dc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e0a6b24dc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577f49aa2575422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577f49aa2575422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e0a6b24dc6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e0a6b24dc6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33493-6CB7-4AE8-9D2D-17517E9971D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2C6BAF-D10F-4EC5-9B6E-2371602ABB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7A2A9C-A9FE-46BD-924F-5AB7C83FE9FB}"/>
              </a:ext>
            </a:extLst>
          </p:cNvPr>
          <p:cNvSpPr>
            <a:spLocks noGrp="1"/>
          </p:cNvSpPr>
          <p:nvPr>
            <p:ph type="dt" sz="half" idx="10"/>
          </p:nvPr>
        </p:nvSpPr>
        <p:spPr/>
        <p:txBody>
          <a:bodyPr/>
          <a:lstStyle/>
          <a:p>
            <a:fld id="{15E246CE-8945-4BF1-B1D4-F4F9051638CA}" type="datetime1">
              <a:rPr lang="en-US" smtClean="0"/>
              <a:t>6/19/2021</a:t>
            </a:fld>
            <a:endParaRPr lang="en-US"/>
          </a:p>
        </p:txBody>
      </p:sp>
      <p:sp>
        <p:nvSpPr>
          <p:cNvPr id="5" name="Footer Placeholder 4">
            <a:extLst>
              <a:ext uri="{FF2B5EF4-FFF2-40B4-BE49-F238E27FC236}">
                <a16:creationId xmlns:a16="http://schemas.microsoft.com/office/drawing/2014/main" id="{DF027C67-0EDE-4F83-9BE3-BF1432916F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66D167-2F39-4B86-88CC-84543146F5D4}"/>
              </a:ext>
            </a:extLst>
          </p:cNvPr>
          <p:cNvSpPr>
            <a:spLocks noGrp="1"/>
          </p:cNvSpPr>
          <p:nvPr>
            <p:ph type="sldNum" sz="quarter" idx="12"/>
          </p:nvPr>
        </p:nvSpPr>
        <p:spPr/>
        <p:txBody>
          <a:bodyPr/>
          <a:lstStyle/>
          <a:p>
            <a:fld id="{E8B71EF3-7C53-4641-9D80-4C6F45AAD70A}" type="slidenum">
              <a:rPr lang="en-US" smtClean="0"/>
              <a:t>‹#›</a:t>
            </a:fld>
            <a:endParaRPr lang="en-US"/>
          </a:p>
        </p:txBody>
      </p:sp>
    </p:spTree>
    <p:extLst>
      <p:ext uri="{BB962C8B-B14F-4D97-AF65-F5344CB8AC3E}">
        <p14:creationId xmlns:p14="http://schemas.microsoft.com/office/powerpoint/2010/main" val="5232160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A6F34-57E0-43E0-8D11-2FB126C7EC4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ADCA2A8-73E5-409D-A624-363CAB8B579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31721D-D32B-4555-A511-7548BCC6BF67}"/>
              </a:ext>
            </a:extLst>
          </p:cNvPr>
          <p:cNvSpPr>
            <a:spLocks noGrp="1"/>
          </p:cNvSpPr>
          <p:nvPr>
            <p:ph type="dt" sz="half" idx="10"/>
          </p:nvPr>
        </p:nvSpPr>
        <p:spPr/>
        <p:txBody>
          <a:bodyPr/>
          <a:lstStyle/>
          <a:p>
            <a:fld id="{28FEB741-7872-4DDF-815D-4FAB51AD6DD4}" type="datetime1">
              <a:rPr lang="en-US" smtClean="0"/>
              <a:t>6/19/2021</a:t>
            </a:fld>
            <a:endParaRPr lang="en-US"/>
          </a:p>
        </p:txBody>
      </p:sp>
      <p:sp>
        <p:nvSpPr>
          <p:cNvPr id="5" name="Footer Placeholder 4">
            <a:extLst>
              <a:ext uri="{FF2B5EF4-FFF2-40B4-BE49-F238E27FC236}">
                <a16:creationId xmlns:a16="http://schemas.microsoft.com/office/drawing/2014/main" id="{A630026F-FF12-4E23-9468-DDFB6AB2EF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0BA2F9-E01C-4C8F-BC4E-8AA67554B302}"/>
              </a:ext>
            </a:extLst>
          </p:cNvPr>
          <p:cNvSpPr>
            <a:spLocks noGrp="1"/>
          </p:cNvSpPr>
          <p:nvPr>
            <p:ph type="sldNum" sz="quarter" idx="12"/>
          </p:nvPr>
        </p:nvSpPr>
        <p:spPr/>
        <p:txBody>
          <a:bodyPr/>
          <a:lstStyle/>
          <a:p>
            <a:fld id="{E8B71EF3-7C53-4641-9D80-4C6F45AAD70A}" type="slidenum">
              <a:rPr lang="en-US" smtClean="0"/>
              <a:t>‹#›</a:t>
            </a:fld>
            <a:endParaRPr lang="en-US"/>
          </a:p>
        </p:txBody>
      </p:sp>
    </p:spTree>
    <p:extLst>
      <p:ext uri="{BB962C8B-B14F-4D97-AF65-F5344CB8AC3E}">
        <p14:creationId xmlns:p14="http://schemas.microsoft.com/office/powerpoint/2010/main" val="278693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C1BD76-9EE5-4230-85D1-1270F6BC9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5E4DEA-7506-4102-953E-17E44613FC9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948EB8-2B78-4856-AA57-6CC18BA2EA34}"/>
              </a:ext>
            </a:extLst>
          </p:cNvPr>
          <p:cNvSpPr>
            <a:spLocks noGrp="1"/>
          </p:cNvSpPr>
          <p:nvPr>
            <p:ph type="dt" sz="half" idx="10"/>
          </p:nvPr>
        </p:nvSpPr>
        <p:spPr/>
        <p:txBody>
          <a:bodyPr/>
          <a:lstStyle/>
          <a:p>
            <a:fld id="{C6E1A80E-E2B6-4220-8B73-26839EFE0CC9}" type="datetime1">
              <a:rPr lang="en-US" smtClean="0"/>
              <a:t>6/19/2021</a:t>
            </a:fld>
            <a:endParaRPr lang="en-US"/>
          </a:p>
        </p:txBody>
      </p:sp>
      <p:sp>
        <p:nvSpPr>
          <p:cNvPr id="5" name="Footer Placeholder 4">
            <a:extLst>
              <a:ext uri="{FF2B5EF4-FFF2-40B4-BE49-F238E27FC236}">
                <a16:creationId xmlns:a16="http://schemas.microsoft.com/office/drawing/2014/main" id="{EE67346F-D921-4E4E-B877-5F9558B1C6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72630E-1FE6-4B3D-8500-E5C90DD1326B}"/>
              </a:ext>
            </a:extLst>
          </p:cNvPr>
          <p:cNvSpPr>
            <a:spLocks noGrp="1"/>
          </p:cNvSpPr>
          <p:nvPr>
            <p:ph type="sldNum" sz="quarter" idx="12"/>
          </p:nvPr>
        </p:nvSpPr>
        <p:spPr/>
        <p:txBody>
          <a:bodyPr/>
          <a:lstStyle/>
          <a:p>
            <a:fld id="{E8B71EF3-7C53-4641-9D80-4C6F45AAD70A}" type="slidenum">
              <a:rPr lang="en-US" smtClean="0"/>
              <a:t>‹#›</a:t>
            </a:fld>
            <a:endParaRPr lang="en-US"/>
          </a:p>
        </p:txBody>
      </p:sp>
    </p:spTree>
    <p:extLst>
      <p:ext uri="{BB962C8B-B14F-4D97-AF65-F5344CB8AC3E}">
        <p14:creationId xmlns:p14="http://schemas.microsoft.com/office/powerpoint/2010/main" val="16417172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415611" y="992767"/>
            <a:ext cx="11360800" cy="27368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6933"/>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endParaRPr/>
          </a:p>
        </p:txBody>
      </p:sp>
      <p:sp>
        <p:nvSpPr>
          <p:cNvPr id="11" name="Google Shape;11;p2"/>
          <p:cNvSpPr txBox="1">
            <a:spLocks noGrp="1"/>
          </p:cNvSpPr>
          <p:nvPr>
            <p:ph type="subTitle" idx="1"/>
          </p:nvPr>
        </p:nvSpPr>
        <p:spPr>
          <a:xfrm>
            <a:off x="415600" y="3778833"/>
            <a:ext cx="11360800" cy="10568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3733"/>
            </a:lvl1pPr>
            <a:lvl2pPr lvl="1" algn="ctr">
              <a:lnSpc>
                <a:spcPct val="100000"/>
              </a:lnSpc>
              <a:spcBef>
                <a:spcPts val="0"/>
              </a:spcBef>
              <a:spcAft>
                <a:spcPts val="0"/>
              </a:spcAft>
              <a:buSzPts val="2800"/>
              <a:buNone/>
              <a:defRPr sz="3733"/>
            </a:lvl2pPr>
            <a:lvl3pPr lvl="2" algn="ctr">
              <a:lnSpc>
                <a:spcPct val="100000"/>
              </a:lnSpc>
              <a:spcBef>
                <a:spcPts val="0"/>
              </a:spcBef>
              <a:spcAft>
                <a:spcPts val="0"/>
              </a:spcAft>
              <a:buSzPts val="2800"/>
              <a:buNone/>
              <a:defRPr sz="3733"/>
            </a:lvl3pPr>
            <a:lvl4pPr lvl="3" algn="ctr">
              <a:lnSpc>
                <a:spcPct val="100000"/>
              </a:lnSpc>
              <a:spcBef>
                <a:spcPts val="0"/>
              </a:spcBef>
              <a:spcAft>
                <a:spcPts val="0"/>
              </a:spcAft>
              <a:buSzPts val="2800"/>
              <a:buNone/>
              <a:defRPr sz="3733"/>
            </a:lvl4pPr>
            <a:lvl5pPr lvl="4" algn="ctr">
              <a:lnSpc>
                <a:spcPct val="100000"/>
              </a:lnSpc>
              <a:spcBef>
                <a:spcPts val="0"/>
              </a:spcBef>
              <a:spcAft>
                <a:spcPts val="0"/>
              </a:spcAft>
              <a:buSzPts val="2800"/>
              <a:buNone/>
              <a:defRPr sz="3733"/>
            </a:lvl5pPr>
            <a:lvl6pPr lvl="5" algn="ctr">
              <a:lnSpc>
                <a:spcPct val="100000"/>
              </a:lnSpc>
              <a:spcBef>
                <a:spcPts val="0"/>
              </a:spcBef>
              <a:spcAft>
                <a:spcPts val="0"/>
              </a:spcAft>
              <a:buSzPts val="2800"/>
              <a:buNone/>
              <a:defRPr sz="3733"/>
            </a:lvl6pPr>
            <a:lvl7pPr lvl="6" algn="ctr">
              <a:lnSpc>
                <a:spcPct val="100000"/>
              </a:lnSpc>
              <a:spcBef>
                <a:spcPts val="0"/>
              </a:spcBef>
              <a:spcAft>
                <a:spcPts val="0"/>
              </a:spcAft>
              <a:buSzPts val="2800"/>
              <a:buNone/>
              <a:defRPr sz="3733"/>
            </a:lvl7pPr>
            <a:lvl8pPr lvl="7" algn="ctr">
              <a:lnSpc>
                <a:spcPct val="100000"/>
              </a:lnSpc>
              <a:spcBef>
                <a:spcPts val="0"/>
              </a:spcBef>
              <a:spcAft>
                <a:spcPts val="0"/>
              </a:spcAft>
              <a:buSzPts val="2800"/>
              <a:buNone/>
              <a:defRPr sz="3733"/>
            </a:lvl8pPr>
            <a:lvl9pPr lvl="8" algn="ctr">
              <a:lnSpc>
                <a:spcPct val="100000"/>
              </a:lnSpc>
              <a:spcBef>
                <a:spcPts val="0"/>
              </a:spcBef>
              <a:spcAft>
                <a:spcPts val="0"/>
              </a:spcAft>
              <a:buSzPts val="2800"/>
              <a:buNone/>
              <a:defRPr sz="3733"/>
            </a:lvl9pPr>
          </a:lstStyle>
          <a:p>
            <a:endParaRPr/>
          </a:p>
        </p:txBody>
      </p:sp>
      <p:sp>
        <p:nvSpPr>
          <p:cNvPr id="12" name="Google Shape;12;p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6096282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415600" y="2867800"/>
            <a:ext cx="11360800" cy="1122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4800"/>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sp>
        <p:nvSpPr>
          <p:cNvPr id="15" name="Google Shape;15;p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5383550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8361101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415600" y="1536633"/>
            <a:ext cx="5333200" cy="4555200"/>
          </a:xfrm>
          <a:prstGeom prst="rect">
            <a:avLst/>
          </a:prstGeom>
        </p:spPr>
        <p:txBody>
          <a:bodyPr spcFirstLastPara="1" wrap="square" lIns="91425" tIns="91425" rIns="91425" bIns="91425" anchor="t" anchorCtr="0">
            <a:normAutofit/>
          </a:bodyPr>
          <a:lstStyle>
            <a:lvl1pPr marL="609585" lvl="0" indent="-423323">
              <a:spcBef>
                <a:spcPts val="0"/>
              </a:spcBef>
              <a:spcAft>
                <a:spcPts val="0"/>
              </a:spcAft>
              <a:buSzPts val="1400"/>
              <a:buChar char="●"/>
              <a:defRPr sz="1867"/>
            </a:lvl1pPr>
            <a:lvl2pPr marL="1219170" lvl="1" indent="-406390">
              <a:spcBef>
                <a:spcPts val="0"/>
              </a:spcBef>
              <a:spcAft>
                <a:spcPts val="0"/>
              </a:spcAft>
              <a:buSzPts val="1200"/>
              <a:buChar char="○"/>
              <a:defRPr sz="1600"/>
            </a:lvl2pPr>
            <a:lvl3pPr marL="1828754" lvl="2" indent="-406390">
              <a:spcBef>
                <a:spcPts val="0"/>
              </a:spcBef>
              <a:spcAft>
                <a:spcPts val="0"/>
              </a:spcAft>
              <a:buSzPts val="1200"/>
              <a:buChar char="■"/>
              <a:defRPr sz="1600"/>
            </a:lvl3pPr>
            <a:lvl4pPr marL="2438339" lvl="3" indent="-406390">
              <a:spcBef>
                <a:spcPts val="0"/>
              </a:spcBef>
              <a:spcAft>
                <a:spcPts val="0"/>
              </a:spcAft>
              <a:buSzPts val="1200"/>
              <a:buChar char="●"/>
              <a:defRPr sz="1600"/>
            </a:lvl4pPr>
            <a:lvl5pPr marL="3047924" lvl="4" indent="-406390">
              <a:spcBef>
                <a:spcPts val="0"/>
              </a:spcBef>
              <a:spcAft>
                <a:spcPts val="0"/>
              </a:spcAft>
              <a:buSzPts val="1200"/>
              <a:buChar char="○"/>
              <a:defRPr sz="1600"/>
            </a:lvl5pPr>
            <a:lvl6pPr marL="3657509" lvl="5" indent="-406390">
              <a:spcBef>
                <a:spcPts val="0"/>
              </a:spcBef>
              <a:spcAft>
                <a:spcPts val="0"/>
              </a:spcAft>
              <a:buSzPts val="1200"/>
              <a:buChar char="■"/>
              <a:defRPr sz="1600"/>
            </a:lvl6pPr>
            <a:lvl7pPr marL="4267093" lvl="6" indent="-406390">
              <a:spcBef>
                <a:spcPts val="0"/>
              </a:spcBef>
              <a:spcAft>
                <a:spcPts val="0"/>
              </a:spcAft>
              <a:buSzPts val="1200"/>
              <a:buChar char="●"/>
              <a:defRPr sz="1600"/>
            </a:lvl7pPr>
            <a:lvl8pPr marL="4876678" lvl="7" indent="-406390">
              <a:spcBef>
                <a:spcPts val="0"/>
              </a:spcBef>
              <a:spcAft>
                <a:spcPts val="0"/>
              </a:spcAft>
              <a:buSzPts val="1200"/>
              <a:buChar char="○"/>
              <a:defRPr sz="1600"/>
            </a:lvl8pPr>
            <a:lvl9pPr marL="5486263" lvl="8" indent="-406390">
              <a:spcBef>
                <a:spcPts val="0"/>
              </a:spcBef>
              <a:spcAft>
                <a:spcPts val="0"/>
              </a:spcAft>
              <a:buSzPts val="1200"/>
              <a:buChar char="■"/>
              <a:defRPr sz="1600"/>
            </a:lvl9pPr>
          </a:lstStyle>
          <a:p>
            <a:endParaRPr/>
          </a:p>
        </p:txBody>
      </p:sp>
      <p:sp>
        <p:nvSpPr>
          <p:cNvPr id="23" name="Google Shape;23;p5"/>
          <p:cNvSpPr txBox="1">
            <a:spLocks noGrp="1"/>
          </p:cNvSpPr>
          <p:nvPr>
            <p:ph type="body" idx="2"/>
          </p:nvPr>
        </p:nvSpPr>
        <p:spPr>
          <a:xfrm>
            <a:off x="6443200" y="1536633"/>
            <a:ext cx="5333200" cy="4555200"/>
          </a:xfrm>
          <a:prstGeom prst="rect">
            <a:avLst/>
          </a:prstGeom>
        </p:spPr>
        <p:txBody>
          <a:bodyPr spcFirstLastPara="1" wrap="square" lIns="91425" tIns="91425" rIns="91425" bIns="91425" anchor="t" anchorCtr="0">
            <a:normAutofit/>
          </a:bodyPr>
          <a:lstStyle>
            <a:lvl1pPr marL="609585" lvl="0" indent="-423323">
              <a:spcBef>
                <a:spcPts val="0"/>
              </a:spcBef>
              <a:spcAft>
                <a:spcPts val="0"/>
              </a:spcAft>
              <a:buSzPts val="1400"/>
              <a:buChar char="●"/>
              <a:defRPr sz="1867"/>
            </a:lvl1pPr>
            <a:lvl2pPr marL="1219170" lvl="1" indent="-406390">
              <a:spcBef>
                <a:spcPts val="0"/>
              </a:spcBef>
              <a:spcAft>
                <a:spcPts val="0"/>
              </a:spcAft>
              <a:buSzPts val="1200"/>
              <a:buChar char="○"/>
              <a:defRPr sz="1600"/>
            </a:lvl2pPr>
            <a:lvl3pPr marL="1828754" lvl="2" indent="-406390">
              <a:spcBef>
                <a:spcPts val="0"/>
              </a:spcBef>
              <a:spcAft>
                <a:spcPts val="0"/>
              </a:spcAft>
              <a:buSzPts val="1200"/>
              <a:buChar char="■"/>
              <a:defRPr sz="1600"/>
            </a:lvl3pPr>
            <a:lvl4pPr marL="2438339" lvl="3" indent="-406390">
              <a:spcBef>
                <a:spcPts val="0"/>
              </a:spcBef>
              <a:spcAft>
                <a:spcPts val="0"/>
              </a:spcAft>
              <a:buSzPts val="1200"/>
              <a:buChar char="●"/>
              <a:defRPr sz="1600"/>
            </a:lvl4pPr>
            <a:lvl5pPr marL="3047924" lvl="4" indent="-406390">
              <a:spcBef>
                <a:spcPts val="0"/>
              </a:spcBef>
              <a:spcAft>
                <a:spcPts val="0"/>
              </a:spcAft>
              <a:buSzPts val="1200"/>
              <a:buChar char="○"/>
              <a:defRPr sz="1600"/>
            </a:lvl5pPr>
            <a:lvl6pPr marL="3657509" lvl="5" indent="-406390">
              <a:spcBef>
                <a:spcPts val="0"/>
              </a:spcBef>
              <a:spcAft>
                <a:spcPts val="0"/>
              </a:spcAft>
              <a:buSzPts val="1200"/>
              <a:buChar char="■"/>
              <a:defRPr sz="1600"/>
            </a:lvl6pPr>
            <a:lvl7pPr marL="4267093" lvl="6" indent="-406390">
              <a:spcBef>
                <a:spcPts val="0"/>
              </a:spcBef>
              <a:spcAft>
                <a:spcPts val="0"/>
              </a:spcAft>
              <a:buSzPts val="1200"/>
              <a:buChar char="●"/>
              <a:defRPr sz="1600"/>
            </a:lvl7pPr>
            <a:lvl8pPr marL="4876678" lvl="7" indent="-406390">
              <a:spcBef>
                <a:spcPts val="0"/>
              </a:spcBef>
              <a:spcAft>
                <a:spcPts val="0"/>
              </a:spcAft>
              <a:buSzPts val="1200"/>
              <a:buChar char="○"/>
              <a:defRPr sz="1600"/>
            </a:lvl8pPr>
            <a:lvl9pPr marL="5486263" lvl="8" indent="-406390">
              <a:spcBef>
                <a:spcPts val="0"/>
              </a:spcBef>
              <a:spcAft>
                <a:spcPts val="0"/>
              </a:spcAft>
              <a:buSzPts val="1200"/>
              <a:buChar char="■"/>
              <a:defRPr sz="1600"/>
            </a:lvl9pPr>
          </a:lstStyle>
          <a:p>
            <a:endParaRPr/>
          </a:p>
        </p:txBody>
      </p:sp>
      <p:sp>
        <p:nvSpPr>
          <p:cNvPr id="24" name="Google Shape;24;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1805168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7414504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415600" y="740800"/>
            <a:ext cx="3744000" cy="10076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3200"/>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endParaRPr/>
          </a:p>
        </p:txBody>
      </p:sp>
      <p:sp>
        <p:nvSpPr>
          <p:cNvPr id="30" name="Google Shape;30;p7"/>
          <p:cNvSpPr txBox="1">
            <a:spLocks noGrp="1"/>
          </p:cNvSpPr>
          <p:nvPr>
            <p:ph type="body" idx="1"/>
          </p:nvPr>
        </p:nvSpPr>
        <p:spPr>
          <a:xfrm>
            <a:off x="415600" y="1852800"/>
            <a:ext cx="3744000" cy="4239200"/>
          </a:xfrm>
          <a:prstGeom prst="rect">
            <a:avLst/>
          </a:prstGeom>
        </p:spPr>
        <p:txBody>
          <a:bodyPr spcFirstLastPara="1" wrap="square" lIns="91425" tIns="91425" rIns="91425" bIns="91425" anchor="t" anchorCtr="0">
            <a:normAutofit/>
          </a:bodyPr>
          <a:lstStyle>
            <a:lvl1pPr marL="609585" lvl="0" indent="-406390">
              <a:spcBef>
                <a:spcPts val="0"/>
              </a:spcBef>
              <a:spcAft>
                <a:spcPts val="0"/>
              </a:spcAft>
              <a:buSzPts val="1200"/>
              <a:buChar char="●"/>
              <a:defRPr sz="1600"/>
            </a:lvl1pPr>
            <a:lvl2pPr marL="1219170" lvl="1" indent="-406390">
              <a:spcBef>
                <a:spcPts val="0"/>
              </a:spcBef>
              <a:spcAft>
                <a:spcPts val="0"/>
              </a:spcAft>
              <a:buSzPts val="1200"/>
              <a:buChar char="○"/>
              <a:defRPr sz="1600"/>
            </a:lvl2pPr>
            <a:lvl3pPr marL="1828754" lvl="2" indent="-406390">
              <a:spcBef>
                <a:spcPts val="0"/>
              </a:spcBef>
              <a:spcAft>
                <a:spcPts val="0"/>
              </a:spcAft>
              <a:buSzPts val="1200"/>
              <a:buChar char="■"/>
              <a:defRPr sz="1600"/>
            </a:lvl3pPr>
            <a:lvl4pPr marL="2438339" lvl="3" indent="-406390">
              <a:spcBef>
                <a:spcPts val="0"/>
              </a:spcBef>
              <a:spcAft>
                <a:spcPts val="0"/>
              </a:spcAft>
              <a:buSzPts val="1200"/>
              <a:buChar char="●"/>
              <a:defRPr sz="1600"/>
            </a:lvl4pPr>
            <a:lvl5pPr marL="3047924" lvl="4" indent="-406390">
              <a:spcBef>
                <a:spcPts val="0"/>
              </a:spcBef>
              <a:spcAft>
                <a:spcPts val="0"/>
              </a:spcAft>
              <a:buSzPts val="1200"/>
              <a:buChar char="○"/>
              <a:defRPr sz="1600"/>
            </a:lvl5pPr>
            <a:lvl6pPr marL="3657509" lvl="5" indent="-406390">
              <a:spcBef>
                <a:spcPts val="0"/>
              </a:spcBef>
              <a:spcAft>
                <a:spcPts val="0"/>
              </a:spcAft>
              <a:buSzPts val="1200"/>
              <a:buChar char="■"/>
              <a:defRPr sz="1600"/>
            </a:lvl6pPr>
            <a:lvl7pPr marL="4267093" lvl="6" indent="-406390">
              <a:spcBef>
                <a:spcPts val="0"/>
              </a:spcBef>
              <a:spcAft>
                <a:spcPts val="0"/>
              </a:spcAft>
              <a:buSzPts val="1200"/>
              <a:buChar char="●"/>
              <a:defRPr sz="1600"/>
            </a:lvl7pPr>
            <a:lvl8pPr marL="4876678" lvl="7" indent="-406390">
              <a:spcBef>
                <a:spcPts val="0"/>
              </a:spcBef>
              <a:spcAft>
                <a:spcPts val="0"/>
              </a:spcAft>
              <a:buSzPts val="1200"/>
              <a:buChar char="○"/>
              <a:defRPr sz="1600"/>
            </a:lvl8pPr>
            <a:lvl9pPr marL="5486263" lvl="8" indent="-406390">
              <a:spcBef>
                <a:spcPts val="0"/>
              </a:spcBef>
              <a:spcAft>
                <a:spcPts val="0"/>
              </a:spcAft>
              <a:buSzPts val="1200"/>
              <a:buChar char="■"/>
              <a:defRPr sz="1600"/>
            </a:lvl9pPr>
          </a:lstStyle>
          <a:p>
            <a:endParaRPr/>
          </a:p>
        </p:txBody>
      </p:sp>
      <p:sp>
        <p:nvSpPr>
          <p:cNvPr id="31" name="Google Shape;31;p7"/>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81894889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653667" y="600200"/>
            <a:ext cx="8490400" cy="54544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64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a:p>
        </p:txBody>
      </p:sp>
      <p:sp>
        <p:nvSpPr>
          <p:cNvPr id="34" name="Google Shape;34;p8"/>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04966336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5"/>
        <p:cNvGrpSpPr/>
        <p:nvPr/>
      </p:nvGrpSpPr>
      <p:grpSpPr>
        <a:xfrm>
          <a:off x="0" y="0"/>
          <a:ext cx="0" cy="0"/>
          <a:chOff x="0" y="0"/>
          <a:chExt cx="0" cy="0"/>
        </a:xfrm>
      </p:grpSpPr>
      <p:sp>
        <p:nvSpPr>
          <p:cNvPr id="36" name="Google Shape;36;p9"/>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7" name="Google Shape;37;p9"/>
          <p:cNvSpPr txBox="1">
            <a:spLocks noGrp="1"/>
          </p:cNvSpPr>
          <p:nvPr>
            <p:ph type="title"/>
          </p:nvPr>
        </p:nvSpPr>
        <p:spPr>
          <a:xfrm>
            <a:off x="354000" y="1644233"/>
            <a:ext cx="5393600" cy="19764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5600"/>
            </a:lvl1pPr>
            <a:lvl2pPr lvl="1" algn="ctr">
              <a:spcBef>
                <a:spcPts val="0"/>
              </a:spcBef>
              <a:spcAft>
                <a:spcPts val="0"/>
              </a:spcAft>
              <a:buSzPts val="4200"/>
              <a:buNone/>
              <a:defRPr sz="5600"/>
            </a:lvl2pPr>
            <a:lvl3pPr lvl="2" algn="ctr">
              <a:spcBef>
                <a:spcPts val="0"/>
              </a:spcBef>
              <a:spcAft>
                <a:spcPts val="0"/>
              </a:spcAft>
              <a:buSzPts val="4200"/>
              <a:buNone/>
              <a:defRPr sz="5600"/>
            </a:lvl3pPr>
            <a:lvl4pPr lvl="3" algn="ctr">
              <a:spcBef>
                <a:spcPts val="0"/>
              </a:spcBef>
              <a:spcAft>
                <a:spcPts val="0"/>
              </a:spcAft>
              <a:buSzPts val="4200"/>
              <a:buNone/>
              <a:defRPr sz="5600"/>
            </a:lvl4pPr>
            <a:lvl5pPr lvl="4" algn="ctr">
              <a:spcBef>
                <a:spcPts val="0"/>
              </a:spcBef>
              <a:spcAft>
                <a:spcPts val="0"/>
              </a:spcAft>
              <a:buSzPts val="4200"/>
              <a:buNone/>
              <a:defRPr sz="5600"/>
            </a:lvl5pPr>
            <a:lvl6pPr lvl="5" algn="ctr">
              <a:spcBef>
                <a:spcPts val="0"/>
              </a:spcBef>
              <a:spcAft>
                <a:spcPts val="0"/>
              </a:spcAft>
              <a:buSzPts val="4200"/>
              <a:buNone/>
              <a:defRPr sz="5600"/>
            </a:lvl6pPr>
            <a:lvl7pPr lvl="6" algn="ctr">
              <a:spcBef>
                <a:spcPts val="0"/>
              </a:spcBef>
              <a:spcAft>
                <a:spcPts val="0"/>
              </a:spcAft>
              <a:buSzPts val="4200"/>
              <a:buNone/>
              <a:defRPr sz="5600"/>
            </a:lvl7pPr>
            <a:lvl8pPr lvl="7" algn="ctr">
              <a:spcBef>
                <a:spcPts val="0"/>
              </a:spcBef>
              <a:spcAft>
                <a:spcPts val="0"/>
              </a:spcAft>
              <a:buSzPts val="4200"/>
              <a:buNone/>
              <a:defRPr sz="5600"/>
            </a:lvl8pPr>
            <a:lvl9pPr lvl="8" algn="ctr">
              <a:spcBef>
                <a:spcPts val="0"/>
              </a:spcBef>
              <a:spcAft>
                <a:spcPts val="0"/>
              </a:spcAft>
              <a:buSzPts val="4200"/>
              <a:buNone/>
              <a:defRPr sz="5600"/>
            </a:lvl9pPr>
          </a:lstStyle>
          <a:p>
            <a:endParaRPr/>
          </a:p>
        </p:txBody>
      </p:sp>
      <p:sp>
        <p:nvSpPr>
          <p:cNvPr id="38" name="Google Shape;38;p9"/>
          <p:cNvSpPr txBox="1">
            <a:spLocks noGrp="1"/>
          </p:cNvSpPr>
          <p:nvPr>
            <p:ph type="subTitle" idx="1"/>
          </p:nvPr>
        </p:nvSpPr>
        <p:spPr>
          <a:xfrm>
            <a:off x="354000" y="3737433"/>
            <a:ext cx="5393600" cy="16468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800"/>
            </a:lvl1pPr>
            <a:lvl2pPr lvl="1" algn="ctr">
              <a:lnSpc>
                <a:spcPct val="100000"/>
              </a:lnSpc>
              <a:spcBef>
                <a:spcPts val="0"/>
              </a:spcBef>
              <a:spcAft>
                <a:spcPts val="0"/>
              </a:spcAft>
              <a:buSzPts val="2100"/>
              <a:buNone/>
              <a:defRPr sz="2800"/>
            </a:lvl2pPr>
            <a:lvl3pPr lvl="2" algn="ctr">
              <a:lnSpc>
                <a:spcPct val="100000"/>
              </a:lnSpc>
              <a:spcBef>
                <a:spcPts val="0"/>
              </a:spcBef>
              <a:spcAft>
                <a:spcPts val="0"/>
              </a:spcAft>
              <a:buSzPts val="2100"/>
              <a:buNone/>
              <a:defRPr sz="2800"/>
            </a:lvl3pPr>
            <a:lvl4pPr lvl="3" algn="ctr">
              <a:lnSpc>
                <a:spcPct val="100000"/>
              </a:lnSpc>
              <a:spcBef>
                <a:spcPts val="0"/>
              </a:spcBef>
              <a:spcAft>
                <a:spcPts val="0"/>
              </a:spcAft>
              <a:buSzPts val="2100"/>
              <a:buNone/>
              <a:defRPr sz="2800"/>
            </a:lvl4pPr>
            <a:lvl5pPr lvl="4" algn="ctr">
              <a:lnSpc>
                <a:spcPct val="100000"/>
              </a:lnSpc>
              <a:spcBef>
                <a:spcPts val="0"/>
              </a:spcBef>
              <a:spcAft>
                <a:spcPts val="0"/>
              </a:spcAft>
              <a:buSzPts val="2100"/>
              <a:buNone/>
              <a:defRPr sz="2800"/>
            </a:lvl5pPr>
            <a:lvl6pPr lvl="5" algn="ctr">
              <a:lnSpc>
                <a:spcPct val="100000"/>
              </a:lnSpc>
              <a:spcBef>
                <a:spcPts val="0"/>
              </a:spcBef>
              <a:spcAft>
                <a:spcPts val="0"/>
              </a:spcAft>
              <a:buSzPts val="2100"/>
              <a:buNone/>
              <a:defRPr sz="2800"/>
            </a:lvl6pPr>
            <a:lvl7pPr lvl="6" algn="ctr">
              <a:lnSpc>
                <a:spcPct val="100000"/>
              </a:lnSpc>
              <a:spcBef>
                <a:spcPts val="0"/>
              </a:spcBef>
              <a:spcAft>
                <a:spcPts val="0"/>
              </a:spcAft>
              <a:buSzPts val="2100"/>
              <a:buNone/>
              <a:defRPr sz="2800"/>
            </a:lvl7pPr>
            <a:lvl8pPr lvl="7" algn="ctr">
              <a:lnSpc>
                <a:spcPct val="100000"/>
              </a:lnSpc>
              <a:spcBef>
                <a:spcPts val="0"/>
              </a:spcBef>
              <a:spcAft>
                <a:spcPts val="0"/>
              </a:spcAft>
              <a:buSzPts val="2100"/>
              <a:buNone/>
              <a:defRPr sz="2800"/>
            </a:lvl8pPr>
            <a:lvl9pPr lvl="8" algn="ctr">
              <a:lnSpc>
                <a:spcPct val="100000"/>
              </a:lnSpc>
              <a:spcBef>
                <a:spcPts val="0"/>
              </a:spcBef>
              <a:spcAft>
                <a:spcPts val="0"/>
              </a:spcAft>
              <a:buSzPts val="2100"/>
              <a:buNone/>
              <a:defRPr sz="2800"/>
            </a:lvl9pPr>
          </a:lstStyle>
          <a:p>
            <a:endParaRPr/>
          </a:p>
        </p:txBody>
      </p:sp>
      <p:sp>
        <p:nvSpPr>
          <p:cNvPr id="39" name="Google Shape;39;p9"/>
          <p:cNvSpPr txBox="1">
            <a:spLocks noGrp="1"/>
          </p:cNvSpPr>
          <p:nvPr>
            <p:ph type="body" idx="2"/>
          </p:nvPr>
        </p:nvSpPr>
        <p:spPr>
          <a:xfrm>
            <a:off x="6586000" y="965433"/>
            <a:ext cx="5116000" cy="4926800"/>
          </a:xfrm>
          <a:prstGeom prst="rect">
            <a:avLst/>
          </a:prstGeom>
        </p:spPr>
        <p:txBody>
          <a:bodyPr spcFirstLastPara="1" wrap="square" lIns="91425" tIns="91425" rIns="91425" bIns="91425" anchor="ctr"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9783386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B0D1A-C7FF-4A57-AD00-68A3E30F51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A72AC6-5026-4DC2-8ED4-83CCC8DE720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5A3AAE-4BAC-4479-ADC4-AB5E1F9B4E9C}"/>
              </a:ext>
            </a:extLst>
          </p:cNvPr>
          <p:cNvSpPr>
            <a:spLocks noGrp="1"/>
          </p:cNvSpPr>
          <p:nvPr>
            <p:ph type="dt" sz="half" idx="10"/>
          </p:nvPr>
        </p:nvSpPr>
        <p:spPr/>
        <p:txBody>
          <a:bodyPr/>
          <a:lstStyle/>
          <a:p>
            <a:fld id="{7E8CC2CF-17C1-4FEF-BF00-65A17DCC6766}" type="datetime1">
              <a:rPr lang="en-US" smtClean="0"/>
              <a:t>6/19/2021</a:t>
            </a:fld>
            <a:endParaRPr lang="en-US"/>
          </a:p>
        </p:txBody>
      </p:sp>
      <p:sp>
        <p:nvSpPr>
          <p:cNvPr id="5" name="Footer Placeholder 4">
            <a:extLst>
              <a:ext uri="{FF2B5EF4-FFF2-40B4-BE49-F238E27FC236}">
                <a16:creationId xmlns:a16="http://schemas.microsoft.com/office/drawing/2014/main" id="{41131F71-F2ED-4350-8FD3-467DB8BE19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15F377-1F6B-46F5-BD2F-8B3888BF09EF}"/>
              </a:ext>
            </a:extLst>
          </p:cNvPr>
          <p:cNvSpPr>
            <a:spLocks noGrp="1"/>
          </p:cNvSpPr>
          <p:nvPr>
            <p:ph type="sldNum" sz="quarter" idx="12"/>
          </p:nvPr>
        </p:nvSpPr>
        <p:spPr/>
        <p:txBody>
          <a:bodyPr/>
          <a:lstStyle/>
          <a:p>
            <a:fld id="{E8B71EF3-7C53-4641-9D80-4C6F45AAD70A}" type="slidenum">
              <a:rPr lang="en-US" smtClean="0"/>
              <a:t>‹#›</a:t>
            </a:fld>
            <a:endParaRPr lang="en-US"/>
          </a:p>
        </p:txBody>
      </p:sp>
    </p:spTree>
    <p:extLst>
      <p:ext uri="{BB962C8B-B14F-4D97-AF65-F5344CB8AC3E}">
        <p14:creationId xmlns:p14="http://schemas.microsoft.com/office/powerpoint/2010/main" val="160114226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415600" y="5640767"/>
            <a:ext cx="7998400" cy="806800"/>
          </a:xfrm>
          <a:prstGeom prst="rect">
            <a:avLst/>
          </a:prstGeom>
        </p:spPr>
        <p:txBody>
          <a:bodyPr spcFirstLastPara="1" wrap="square" lIns="91425" tIns="91425" rIns="91425" bIns="91425" anchor="ctr" anchorCtr="0">
            <a:normAutofit/>
          </a:bodyPr>
          <a:lstStyle>
            <a:lvl1pPr marL="609585" lvl="0" indent="-304792">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54156466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415600" y="1474833"/>
            <a:ext cx="11360800" cy="26180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6000"/>
            </a:lvl1pPr>
            <a:lvl2pPr lvl="1" algn="ctr">
              <a:spcBef>
                <a:spcPts val="0"/>
              </a:spcBef>
              <a:spcAft>
                <a:spcPts val="0"/>
              </a:spcAft>
              <a:buSzPts val="12000"/>
              <a:buNone/>
              <a:defRPr sz="16000"/>
            </a:lvl2pPr>
            <a:lvl3pPr lvl="2" algn="ctr">
              <a:spcBef>
                <a:spcPts val="0"/>
              </a:spcBef>
              <a:spcAft>
                <a:spcPts val="0"/>
              </a:spcAft>
              <a:buSzPts val="12000"/>
              <a:buNone/>
              <a:defRPr sz="16000"/>
            </a:lvl3pPr>
            <a:lvl4pPr lvl="3" algn="ctr">
              <a:spcBef>
                <a:spcPts val="0"/>
              </a:spcBef>
              <a:spcAft>
                <a:spcPts val="0"/>
              </a:spcAft>
              <a:buSzPts val="12000"/>
              <a:buNone/>
              <a:defRPr sz="16000"/>
            </a:lvl4pPr>
            <a:lvl5pPr lvl="4" algn="ctr">
              <a:spcBef>
                <a:spcPts val="0"/>
              </a:spcBef>
              <a:spcAft>
                <a:spcPts val="0"/>
              </a:spcAft>
              <a:buSzPts val="12000"/>
              <a:buNone/>
              <a:defRPr sz="16000"/>
            </a:lvl5pPr>
            <a:lvl6pPr lvl="5" algn="ctr">
              <a:spcBef>
                <a:spcPts val="0"/>
              </a:spcBef>
              <a:spcAft>
                <a:spcPts val="0"/>
              </a:spcAft>
              <a:buSzPts val="12000"/>
              <a:buNone/>
              <a:defRPr sz="16000"/>
            </a:lvl6pPr>
            <a:lvl7pPr lvl="6" algn="ctr">
              <a:spcBef>
                <a:spcPts val="0"/>
              </a:spcBef>
              <a:spcAft>
                <a:spcPts val="0"/>
              </a:spcAft>
              <a:buSzPts val="12000"/>
              <a:buNone/>
              <a:defRPr sz="16000"/>
            </a:lvl7pPr>
            <a:lvl8pPr lvl="7" algn="ctr">
              <a:spcBef>
                <a:spcPts val="0"/>
              </a:spcBef>
              <a:spcAft>
                <a:spcPts val="0"/>
              </a:spcAft>
              <a:buSzPts val="12000"/>
              <a:buNone/>
              <a:defRPr sz="16000"/>
            </a:lvl8pPr>
            <a:lvl9pPr lvl="8" algn="ctr">
              <a:spcBef>
                <a:spcPts val="0"/>
              </a:spcBef>
              <a:spcAft>
                <a:spcPts val="0"/>
              </a:spcAft>
              <a:buSzPts val="12000"/>
              <a:buNone/>
              <a:defRPr sz="16000"/>
            </a:lvl9pPr>
          </a:lstStyle>
          <a:p>
            <a:r>
              <a:t>xx%</a:t>
            </a:r>
          </a:p>
        </p:txBody>
      </p:sp>
      <p:sp>
        <p:nvSpPr>
          <p:cNvPr id="46" name="Google Shape;46;p11"/>
          <p:cNvSpPr txBox="1">
            <a:spLocks noGrp="1"/>
          </p:cNvSpPr>
          <p:nvPr>
            <p:ph type="body" idx="1"/>
          </p:nvPr>
        </p:nvSpPr>
        <p:spPr>
          <a:xfrm>
            <a:off x="415600" y="4202967"/>
            <a:ext cx="11360800" cy="1734400"/>
          </a:xfrm>
          <a:prstGeom prst="rect">
            <a:avLst/>
          </a:prstGeom>
        </p:spPr>
        <p:txBody>
          <a:bodyPr spcFirstLastPara="1" wrap="square" lIns="91425" tIns="91425" rIns="91425" bIns="91425" anchor="t" anchorCtr="0">
            <a:normAutofit/>
          </a:bodyPr>
          <a:lstStyle>
            <a:lvl1pPr marL="609585" lvl="0" indent="-457189" algn="ctr">
              <a:spcBef>
                <a:spcPts val="0"/>
              </a:spcBef>
              <a:spcAft>
                <a:spcPts val="0"/>
              </a:spcAft>
              <a:buSzPts val="1800"/>
              <a:buChar char="●"/>
              <a:defRPr/>
            </a:lvl1pPr>
            <a:lvl2pPr marL="1219170" lvl="1" indent="-423323" algn="ctr">
              <a:spcBef>
                <a:spcPts val="0"/>
              </a:spcBef>
              <a:spcAft>
                <a:spcPts val="0"/>
              </a:spcAft>
              <a:buSzPts val="1400"/>
              <a:buChar char="○"/>
              <a:defRPr/>
            </a:lvl2pPr>
            <a:lvl3pPr marL="1828754" lvl="2" indent="-423323" algn="ctr">
              <a:spcBef>
                <a:spcPts val="0"/>
              </a:spcBef>
              <a:spcAft>
                <a:spcPts val="0"/>
              </a:spcAft>
              <a:buSzPts val="1400"/>
              <a:buChar char="■"/>
              <a:defRPr/>
            </a:lvl3pPr>
            <a:lvl4pPr marL="2438339" lvl="3" indent="-423323" algn="ctr">
              <a:spcBef>
                <a:spcPts val="0"/>
              </a:spcBef>
              <a:spcAft>
                <a:spcPts val="0"/>
              </a:spcAft>
              <a:buSzPts val="1400"/>
              <a:buChar char="●"/>
              <a:defRPr/>
            </a:lvl4pPr>
            <a:lvl5pPr marL="3047924" lvl="4" indent="-423323" algn="ctr">
              <a:spcBef>
                <a:spcPts val="0"/>
              </a:spcBef>
              <a:spcAft>
                <a:spcPts val="0"/>
              </a:spcAft>
              <a:buSzPts val="1400"/>
              <a:buChar char="○"/>
              <a:defRPr/>
            </a:lvl5pPr>
            <a:lvl6pPr marL="3657509" lvl="5" indent="-423323" algn="ctr">
              <a:spcBef>
                <a:spcPts val="0"/>
              </a:spcBef>
              <a:spcAft>
                <a:spcPts val="0"/>
              </a:spcAft>
              <a:buSzPts val="1400"/>
              <a:buChar char="■"/>
              <a:defRPr/>
            </a:lvl6pPr>
            <a:lvl7pPr marL="4267093" lvl="6" indent="-423323" algn="ctr">
              <a:spcBef>
                <a:spcPts val="0"/>
              </a:spcBef>
              <a:spcAft>
                <a:spcPts val="0"/>
              </a:spcAft>
              <a:buSzPts val="1400"/>
              <a:buChar char="●"/>
              <a:defRPr/>
            </a:lvl7pPr>
            <a:lvl8pPr marL="4876678" lvl="7" indent="-423323" algn="ctr">
              <a:spcBef>
                <a:spcPts val="0"/>
              </a:spcBef>
              <a:spcAft>
                <a:spcPts val="0"/>
              </a:spcAft>
              <a:buSzPts val="1400"/>
              <a:buChar char="○"/>
              <a:defRPr/>
            </a:lvl8pPr>
            <a:lvl9pPr marL="5486263" lvl="8" indent="-423323"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81724649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06388225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93296-35F8-4E8B-87B2-67086997761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D677180-C92E-45BC-9AF7-82523789C50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090C29A-8167-4F35-AB8F-5FAC4A488070}"/>
              </a:ext>
            </a:extLst>
          </p:cNvPr>
          <p:cNvSpPr>
            <a:spLocks noGrp="1"/>
          </p:cNvSpPr>
          <p:nvPr>
            <p:ph type="dt" sz="half" idx="10"/>
          </p:nvPr>
        </p:nvSpPr>
        <p:spPr/>
        <p:txBody>
          <a:bodyPr/>
          <a:lstStyle/>
          <a:p>
            <a:fld id="{A7855CCC-C0DD-440A-AE69-438F2670939E}" type="datetimeFigureOut">
              <a:rPr lang="en-IN" smtClean="0"/>
              <a:t>19-06-2021</a:t>
            </a:fld>
            <a:endParaRPr lang="en-IN"/>
          </a:p>
        </p:txBody>
      </p:sp>
      <p:sp>
        <p:nvSpPr>
          <p:cNvPr id="5" name="Footer Placeholder 4">
            <a:extLst>
              <a:ext uri="{FF2B5EF4-FFF2-40B4-BE49-F238E27FC236}">
                <a16:creationId xmlns:a16="http://schemas.microsoft.com/office/drawing/2014/main" id="{1496606F-B866-40CA-BD56-DD8C41DD8A6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F6519E8-D111-4978-8D33-6153D5CA0910}"/>
              </a:ext>
            </a:extLst>
          </p:cNvPr>
          <p:cNvSpPr>
            <a:spLocks noGrp="1"/>
          </p:cNvSpPr>
          <p:nvPr>
            <p:ph type="sldNum" sz="quarter" idx="12"/>
          </p:nvPr>
        </p:nvSpPr>
        <p:spPr/>
        <p:txBody>
          <a:bodyPr/>
          <a:lstStyle/>
          <a:p>
            <a:fld id="{1BEB552F-CF8A-4A07-9D65-3949882693DC}" type="slidenum">
              <a:rPr lang="en-IN" smtClean="0"/>
              <a:t>‹#›</a:t>
            </a:fld>
            <a:endParaRPr lang="en-IN"/>
          </a:p>
        </p:txBody>
      </p:sp>
    </p:spTree>
    <p:extLst>
      <p:ext uri="{BB962C8B-B14F-4D97-AF65-F5344CB8AC3E}">
        <p14:creationId xmlns:p14="http://schemas.microsoft.com/office/powerpoint/2010/main" val="417711549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B33A0-5163-4558-8122-03DFAD520CD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AEC870C-F94E-4D1F-91D2-23AC6EBFC39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1041578-BD17-4E45-BD37-00EC5FF3C164}"/>
              </a:ext>
            </a:extLst>
          </p:cNvPr>
          <p:cNvSpPr>
            <a:spLocks noGrp="1"/>
          </p:cNvSpPr>
          <p:nvPr>
            <p:ph type="dt" sz="half" idx="10"/>
          </p:nvPr>
        </p:nvSpPr>
        <p:spPr/>
        <p:txBody>
          <a:bodyPr/>
          <a:lstStyle/>
          <a:p>
            <a:fld id="{A7855CCC-C0DD-440A-AE69-438F2670939E}" type="datetimeFigureOut">
              <a:rPr lang="en-IN" smtClean="0"/>
              <a:t>19-06-2021</a:t>
            </a:fld>
            <a:endParaRPr lang="en-IN"/>
          </a:p>
        </p:txBody>
      </p:sp>
      <p:sp>
        <p:nvSpPr>
          <p:cNvPr id="5" name="Footer Placeholder 4">
            <a:extLst>
              <a:ext uri="{FF2B5EF4-FFF2-40B4-BE49-F238E27FC236}">
                <a16:creationId xmlns:a16="http://schemas.microsoft.com/office/drawing/2014/main" id="{588E7EEA-F9ED-4942-8D60-94846A7EF8E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1075976-D4A8-4583-BA4A-AE2D021A07BC}"/>
              </a:ext>
            </a:extLst>
          </p:cNvPr>
          <p:cNvSpPr>
            <a:spLocks noGrp="1"/>
          </p:cNvSpPr>
          <p:nvPr>
            <p:ph type="sldNum" sz="quarter" idx="12"/>
          </p:nvPr>
        </p:nvSpPr>
        <p:spPr/>
        <p:txBody>
          <a:bodyPr/>
          <a:lstStyle/>
          <a:p>
            <a:fld id="{1BEB552F-CF8A-4A07-9D65-3949882693DC}" type="slidenum">
              <a:rPr lang="en-IN" smtClean="0"/>
              <a:t>‹#›</a:t>
            </a:fld>
            <a:endParaRPr lang="en-IN"/>
          </a:p>
        </p:txBody>
      </p:sp>
    </p:spTree>
    <p:extLst>
      <p:ext uri="{BB962C8B-B14F-4D97-AF65-F5344CB8AC3E}">
        <p14:creationId xmlns:p14="http://schemas.microsoft.com/office/powerpoint/2010/main" val="210947708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A63EE-F38F-45F0-9147-60EAD9A48DF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1D1F008-F41A-4AD1-93E7-2FE32803416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901D78A-7EB1-4B09-9401-B66C327FEB40}"/>
              </a:ext>
            </a:extLst>
          </p:cNvPr>
          <p:cNvSpPr>
            <a:spLocks noGrp="1"/>
          </p:cNvSpPr>
          <p:nvPr>
            <p:ph type="dt" sz="half" idx="10"/>
          </p:nvPr>
        </p:nvSpPr>
        <p:spPr/>
        <p:txBody>
          <a:bodyPr/>
          <a:lstStyle/>
          <a:p>
            <a:fld id="{A7855CCC-C0DD-440A-AE69-438F2670939E}" type="datetimeFigureOut">
              <a:rPr lang="en-IN" smtClean="0"/>
              <a:t>19-06-2021</a:t>
            </a:fld>
            <a:endParaRPr lang="en-IN"/>
          </a:p>
        </p:txBody>
      </p:sp>
      <p:sp>
        <p:nvSpPr>
          <p:cNvPr id="5" name="Footer Placeholder 4">
            <a:extLst>
              <a:ext uri="{FF2B5EF4-FFF2-40B4-BE49-F238E27FC236}">
                <a16:creationId xmlns:a16="http://schemas.microsoft.com/office/drawing/2014/main" id="{F1F1CF54-F894-4F4C-B5EC-95F25A7E639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6756FC3-AE96-4EB8-942E-C33BFCD38EBA}"/>
              </a:ext>
            </a:extLst>
          </p:cNvPr>
          <p:cNvSpPr>
            <a:spLocks noGrp="1"/>
          </p:cNvSpPr>
          <p:nvPr>
            <p:ph type="sldNum" sz="quarter" idx="12"/>
          </p:nvPr>
        </p:nvSpPr>
        <p:spPr/>
        <p:txBody>
          <a:bodyPr/>
          <a:lstStyle/>
          <a:p>
            <a:fld id="{1BEB552F-CF8A-4A07-9D65-3949882693DC}" type="slidenum">
              <a:rPr lang="en-IN" smtClean="0"/>
              <a:t>‹#›</a:t>
            </a:fld>
            <a:endParaRPr lang="en-IN"/>
          </a:p>
        </p:txBody>
      </p:sp>
    </p:spTree>
    <p:extLst>
      <p:ext uri="{BB962C8B-B14F-4D97-AF65-F5344CB8AC3E}">
        <p14:creationId xmlns:p14="http://schemas.microsoft.com/office/powerpoint/2010/main" val="110275143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94D95-663E-45AF-9574-31C0306A56A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D30FB86-8993-4293-BB15-CB73E36DE51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2BB4ECD-B261-43D4-B879-056902C687E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F5A2850-46B7-497A-88DA-318F6EB7C53A}"/>
              </a:ext>
            </a:extLst>
          </p:cNvPr>
          <p:cNvSpPr>
            <a:spLocks noGrp="1"/>
          </p:cNvSpPr>
          <p:nvPr>
            <p:ph type="dt" sz="half" idx="10"/>
          </p:nvPr>
        </p:nvSpPr>
        <p:spPr/>
        <p:txBody>
          <a:bodyPr/>
          <a:lstStyle/>
          <a:p>
            <a:fld id="{A7855CCC-C0DD-440A-AE69-438F2670939E}" type="datetimeFigureOut">
              <a:rPr lang="en-IN" smtClean="0"/>
              <a:t>19-06-2021</a:t>
            </a:fld>
            <a:endParaRPr lang="en-IN"/>
          </a:p>
        </p:txBody>
      </p:sp>
      <p:sp>
        <p:nvSpPr>
          <p:cNvPr id="6" name="Footer Placeholder 5">
            <a:extLst>
              <a:ext uri="{FF2B5EF4-FFF2-40B4-BE49-F238E27FC236}">
                <a16:creationId xmlns:a16="http://schemas.microsoft.com/office/drawing/2014/main" id="{418D1B8F-B811-4B04-9D28-8029A4B0799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F3CC0C5-5969-484B-8E11-E1F706671381}"/>
              </a:ext>
            </a:extLst>
          </p:cNvPr>
          <p:cNvSpPr>
            <a:spLocks noGrp="1"/>
          </p:cNvSpPr>
          <p:nvPr>
            <p:ph type="sldNum" sz="quarter" idx="12"/>
          </p:nvPr>
        </p:nvSpPr>
        <p:spPr/>
        <p:txBody>
          <a:bodyPr/>
          <a:lstStyle/>
          <a:p>
            <a:fld id="{1BEB552F-CF8A-4A07-9D65-3949882693DC}" type="slidenum">
              <a:rPr lang="en-IN" smtClean="0"/>
              <a:t>‹#›</a:t>
            </a:fld>
            <a:endParaRPr lang="en-IN"/>
          </a:p>
        </p:txBody>
      </p:sp>
    </p:spTree>
    <p:extLst>
      <p:ext uri="{BB962C8B-B14F-4D97-AF65-F5344CB8AC3E}">
        <p14:creationId xmlns:p14="http://schemas.microsoft.com/office/powerpoint/2010/main" val="131864269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CC7FB-1D41-4E4A-BA50-8254D7ED3E7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09B7661-920C-42A7-B8C0-79F8FA9A52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E83ABF7-6859-446A-BE5B-F6F198CDD29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407490E-DD64-4A8B-AD7A-634A64E7AB1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6E9A3EB-8017-4E2E-B3C8-D20CC8DC4CE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0702105-A4B3-435A-BF54-E01D7765BEC8}"/>
              </a:ext>
            </a:extLst>
          </p:cNvPr>
          <p:cNvSpPr>
            <a:spLocks noGrp="1"/>
          </p:cNvSpPr>
          <p:nvPr>
            <p:ph type="dt" sz="half" idx="10"/>
          </p:nvPr>
        </p:nvSpPr>
        <p:spPr/>
        <p:txBody>
          <a:bodyPr/>
          <a:lstStyle/>
          <a:p>
            <a:fld id="{A7855CCC-C0DD-440A-AE69-438F2670939E}" type="datetimeFigureOut">
              <a:rPr lang="en-IN" smtClean="0"/>
              <a:t>19-06-2021</a:t>
            </a:fld>
            <a:endParaRPr lang="en-IN"/>
          </a:p>
        </p:txBody>
      </p:sp>
      <p:sp>
        <p:nvSpPr>
          <p:cNvPr id="8" name="Footer Placeholder 7">
            <a:extLst>
              <a:ext uri="{FF2B5EF4-FFF2-40B4-BE49-F238E27FC236}">
                <a16:creationId xmlns:a16="http://schemas.microsoft.com/office/drawing/2014/main" id="{FD74F0D1-DFA9-4A39-95EB-D7D8CACD4C3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4D0257A-EBE4-4C29-BE42-8CB89ABBB949}"/>
              </a:ext>
            </a:extLst>
          </p:cNvPr>
          <p:cNvSpPr>
            <a:spLocks noGrp="1"/>
          </p:cNvSpPr>
          <p:nvPr>
            <p:ph type="sldNum" sz="quarter" idx="12"/>
          </p:nvPr>
        </p:nvSpPr>
        <p:spPr/>
        <p:txBody>
          <a:bodyPr/>
          <a:lstStyle/>
          <a:p>
            <a:fld id="{1BEB552F-CF8A-4A07-9D65-3949882693DC}" type="slidenum">
              <a:rPr lang="en-IN" smtClean="0"/>
              <a:t>‹#›</a:t>
            </a:fld>
            <a:endParaRPr lang="en-IN"/>
          </a:p>
        </p:txBody>
      </p:sp>
    </p:spTree>
    <p:extLst>
      <p:ext uri="{BB962C8B-B14F-4D97-AF65-F5344CB8AC3E}">
        <p14:creationId xmlns:p14="http://schemas.microsoft.com/office/powerpoint/2010/main" val="332527516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8815B-5BA9-4D02-B81F-6BDFDDA87E6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573A785-590F-46E6-992E-AF7C8C691551}"/>
              </a:ext>
            </a:extLst>
          </p:cNvPr>
          <p:cNvSpPr>
            <a:spLocks noGrp="1"/>
          </p:cNvSpPr>
          <p:nvPr>
            <p:ph type="dt" sz="half" idx="10"/>
          </p:nvPr>
        </p:nvSpPr>
        <p:spPr/>
        <p:txBody>
          <a:bodyPr/>
          <a:lstStyle/>
          <a:p>
            <a:fld id="{A7855CCC-C0DD-440A-AE69-438F2670939E}" type="datetimeFigureOut">
              <a:rPr lang="en-IN" smtClean="0"/>
              <a:t>19-06-2021</a:t>
            </a:fld>
            <a:endParaRPr lang="en-IN"/>
          </a:p>
        </p:txBody>
      </p:sp>
      <p:sp>
        <p:nvSpPr>
          <p:cNvPr id="4" name="Footer Placeholder 3">
            <a:extLst>
              <a:ext uri="{FF2B5EF4-FFF2-40B4-BE49-F238E27FC236}">
                <a16:creationId xmlns:a16="http://schemas.microsoft.com/office/drawing/2014/main" id="{266A2CC5-BAFF-4075-9A50-DC863CC36FF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D220B9E-2563-444D-97A8-4780A55247E9}"/>
              </a:ext>
            </a:extLst>
          </p:cNvPr>
          <p:cNvSpPr>
            <a:spLocks noGrp="1"/>
          </p:cNvSpPr>
          <p:nvPr>
            <p:ph type="sldNum" sz="quarter" idx="12"/>
          </p:nvPr>
        </p:nvSpPr>
        <p:spPr/>
        <p:txBody>
          <a:bodyPr/>
          <a:lstStyle/>
          <a:p>
            <a:fld id="{1BEB552F-CF8A-4A07-9D65-3949882693DC}" type="slidenum">
              <a:rPr lang="en-IN" smtClean="0"/>
              <a:t>‹#›</a:t>
            </a:fld>
            <a:endParaRPr lang="en-IN"/>
          </a:p>
        </p:txBody>
      </p:sp>
    </p:spTree>
    <p:extLst>
      <p:ext uri="{BB962C8B-B14F-4D97-AF65-F5344CB8AC3E}">
        <p14:creationId xmlns:p14="http://schemas.microsoft.com/office/powerpoint/2010/main" val="29469482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10E5E6-9ECD-4BB7-8509-D89E03653A87}"/>
              </a:ext>
            </a:extLst>
          </p:cNvPr>
          <p:cNvSpPr>
            <a:spLocks noGrp="1"/>
          </p:cNvSpPr>
          <p:nvPr>
            <p:ph type="dt" sz="half" idx="10"/>
          </p:nvPr>
        </p:nvSpPr>
        <p:spPr/>
        <p:txBody>
          <a:bodyPr/>
          <a:lstStyle/>
          <a:p>
            <a:fld id="{A7855CCC-C0DD-440A-AE69-438F2670939E}" type="datetimeFigureOut">
              <a:rPr lang="en-IN" smtClean="0"/>
              <a:t>19-06-2021</a:t>
            </a:fld>
            <a:endParaRPr lang="en-IN"/>
          </a:p>
        </p:txBody>
      </p:sp>
      <p:sp>
        <p:nvSpPr>
          <p:cNvPr id="3" name="Footer Placeholder 2">
            <a:extLst>
              <a:ext uri="{FF2B5EF4-FFF2-40B4-BE49-F238E27FC236}">
                <a16:creationId xmlns:a16="http://schemas.microsoft.com/office/drawing/2014/main" id="{A4FEBE3F-1A79-4DC0-9483-18E918CE4F2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A60C788-9926-4FD6-902E-91EA6A5320F7}"/>
              </a:ext>
            </a:extLst>
          </p:cNvPr>
          <p:cNvSpPr>
            <a:spLocks noGrp="1"/>
          </p:cNvSpPr>
          <p:nvPr>
            <p:ph type="sldNum" sz="quarter" idx="12"/>
          </p:nvPr>
        </p:nvSpPr>
        <p:spPr/>
        <p:txBody>
          <a:bodyPr/>
          <a:lstStyle/>
          <a:p>
            <a:fld id="{1BEB552F-CF8A-4A07-9D65-3949882693DC}" type="slidenum">
              <a:rPr lang="en-IN" smtClean="0"/>
              <a:t>‹#›</a:t>
            </a:fld>
            <a:endParaRPr lang="en-IN"/>
          </a:p>
        </p:txBody>
      </p:sp>
    </p:spTree>
    <p:extLst>
      <p:ext uri="{BB962C8B-B14F-4D97-AF65-F5344CB8AC3E}">
        <p14:creationId xmlns:p14="http://schemas.microsoft.com/office/powerpoint/2010/main" val="42655194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A05DE-7882-4B08-8F32-5035C24144B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316BF3F-D1F0-46A6-876D-B2C3075C619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15ADDAF-5C02-4C43-B292-823A85E86C4D}"/>
              </a:ext>
            </a:extLst>
          </p:cNvPr>
          <p:cNvSpPr>
            <a:spLocks noGrp="1"/>
          </p:cNvSpPr>
          <p:nvPr>
            <p:ph type="dt" sz="half" idx="10"/>
          </p:nvPr>
        </p:nvSpPr>
        <p:spPr/>
        <p:txBody>
          <a:bodyPr/>
          <a:lstStyle/>
          <a:p>
            <a:fld id="{C3506323-0927-41BB-A022-FB572C371650}" type="datetime1">
              <a:rPr lang="en-US" smtClean="0"/>
              <a:t>6/19/2021</a:t>
            </a:fld>
            <a:endParaRPr lang="en-US"/>
          </a:p>
        </p:txBody>
      </p:sp>
      <p:sp>
        <p:nvSpPr>
          <p:cNvPr id="5" name="Footer Placeholder 4">
            <a:extLst>
              <a:ext uri="{FF2B5EF4-FFF2-40B4-BE49-F238E27FC236}">
                <a16:creationId xmlns:a16="http://schemas.microsoft.com/office/drawing/2014/main" id="{5B1DB0B6-C66A-4025-811C-D750F5F710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BF894E-D9A8-4A38-9DD3-197E209177B1}"/>
              </a:ext>
            </a:extLst>
          </p:cNvPr>
          <p:cNvSpPr>
            <a:spLocks noGrp="1"/>
          </p:cNvSpPr>
          <p:nvPr>
            <p:ph type="sldNum" sz="quarter" idx="12"/>
          </p:nvPr>
        </p:nvSpPr>
        <p:spPr/>
        <p:txBody>
          <a:bodyPr/>
          <a:lstStyle/>
          <a:p>
            <a:fld id="{E8B71EF3-7C53-4641-9D80-4C6F45AAD70A}" type="slidenum">
              <a:rPr lang="en-US" smtClean="0"/>
              <a:t>‹#›</a:t>
            </a:fld>
            <a:endParaRPr lang="en-US"/>
          </a:p>
        </p:txBody>
      </p:sp>
    </p:spTree>
    <p:extLst>
      <p:ext uri="{BB962C8B-B14F-4D97-AF65-F5344CB8AC3E}">
        <p14:creationId xmlns:p14="http://schemas.microsoft.com/office/powerpoint/2010/main" val="248790946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EA4A3-3011-4AC4-B496-FA23D0CC5E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4EA7746-5E2E-4C38-824A-91051D0BC3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76A552C-464C-4EFC-8687-4CA5D21DA3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F9C3A7-8203-4DD2-9C02-DC85123C1E89}"/>
              </a:ext>
            </a:extLst>
          </p:cNvPr>
          <p:cNvSpPr>
            <a:spLocks noGrp="1"/>
          </p:cNvSpPr>
          <p:nvPr>
            <p:ph type="dt" sz="half" idx="10"/>
          </p:nvPr>
        </p:nvSpPr>
        <p:spPr/>
        <p:txBody>
          <a:bodyPr/>
          <a:lstStyle/>
          <a:p>
            <a:fld id="{A7855CCC-C0DD-440A-AE69-438F2670939E}" type="datetimeFigureOut">
              <a:rPr lang="en-IN" smtClean="0"/>
              <a:t>19-06-2021</a:t>
            </a:fld>
            <a:endParaRPr lang="en-IN"/>
          </a:p>
        </p:txBody>
      </p:sp>
      <p:sp>
        <p:nvSpPr>
          <p:cNvPr id="6" name="Footer Placeholder 5">
            <a:extLst>
              <a:ext uri="{FF2B5EF4-FFF2-40B4-BE49-F238E27FC236}">
                <a16:creationId xmlns:a16="http://schemas.microsoft.com/office/drawing/2014/main" id="{F86F625A-2F6C-4293-8BCC-387319AD4C0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E972B1F-3C5A-4CA4-B866-74C5C5DADEB1}"/>
              </a:ext>
            </a:extLst>
          </p:cNvPr>
          <p:cNvSpPr>
            <a:spLocks noGrp="1"/>
          </p:cNvSpPr>
          <p:nvPr>
            <p:ph type="sldNum" sz="quarter" idx="12"/>
          </p:nvPr>
        </p:nvSpPr>
        <p:spPr/>
        <p:txBody>
          <a:bodyPr/>
          <a:lstStyle/>
          <a:p>
            <a:fld id="{1BEB552F-CF8A-4A07-9D65-3949882693DC}" type="slidenum">
              <a:rPr lang="en-IN" smtClean="0"/>
              <a:t>‹#›</a:t>
            </a:fld>
            <a:endParaRPr lang="en-IN"/>
          </a:p>
        </p:txBody>
      </p:sp>
    </p:spTree>
    <p:extLst>
      <p:ext uri="{BB962C8B-B14F-4D97-AF65-F5344CB8AC3E}">
        <p14:creationId xmlns:p14="http://schemas.microsoft.com/office/powerpoint/2010/main" val="24558734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4CF8F-4D56-408F-B52A-D5E2EB2FA5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2C29D9E-2581-4D9F-BE63-64E931A6F0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27E3FFE-56B5-4F08-956B-975E1998ED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CCAB476-1834-469F-8876-186AF479F003}"/>
              </a:ext>
            </a:extLst>
          </p:cNvPr>
          <p:cNvSpPr>
            <a:spLocks noGrp="1"/>
          </p:cNvSpPr>
          <p:nvPr>
            <p:ph type="dt" sz="half" idx="10"/>
          </p:nvPr>
        </p:nvSpPr>
        <p:spPr/>
        <p:txBody>
          <a:bodyPr/>
          <a:lstStyle/>
          <a:p>
            <a:fld id="{A7855CCC-C0DD-440A-AE69-438F2670939E}" type="datetimeFigureOut">
              <a:rPr lang="en-IN" smtClean="0"/>
              <a:t>19-06-2021</a:t>
            </a:fld>
            <a:endParaRPr lang="en-IN"/>
          </a:p>
        </p:txBody>
      </p:sp>
      <p:sp>
        <p:nvSpPr>
          <p:cNvPr id="6" name="Footer Placeholder 5">
            <a:extLst>
              <a:ext uri="{FF2B5EF4-FFF2-40B4-BE49-F238E27FC236}">
                <a16:creationId xmlns:a16="http://schemas.microsoft.com/office/drawing/2014/main" id="{A1D8A4FD-8D12-4DFF-A22B-A5FD90743C9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5FCC349-E490-418F-A3AA-B2E025A7FF6F}"/>
              </a:ext>
            </a:extLst>
          </p:cNvPr>
          <p:cNvSpPr>
            <a:spLocks noGrp="1"/>
          </p:cNvSpPr>
          <p:nvPr>
            <p:ph type="sldNum" sz="quarter" idx="12"/>
          </p:nvPr>
        </p:nvSpPr>
        <p:spPr/>
        <p:txBody>
          <a:bodyPr/>
          <a:lstStyle/>
          <a:p>
            <a:fld id="{1BEB552F-CF8A-4A07-9D65-3949882693DC}" type="slidenum">
              <a:rPr lang="en-IN" smtClean="0"/>
              <a:t>‹#›</a:t>
            </a:fld>
            <a:endParaRPr lang="en-IN"/>
          </a:p>
        </p:txBody>
      </p:sp>
    </p:spTree>
    <p:extLst>
      <p:ext uri="{BB962C8B-B14F-4D97-AF65-F5344CB8AC3E}">
        <p14:creationId xmlns:p14="http://schemas.microsoft.com/office/powerpoint/2010/main" val="246341582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A437C-F89D-4170-9F3B-F727A7F32FC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388B61F-99FD-43DB-AC53-181026FB6F1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64D6D73-E577-4F6A-9FCA-9352C0AD24D0}"/>
              </a:ext>
            </a:extLst>
          </p:cNvPr>
          <p:cNvSpPr>
            <a:spLocks noGrp="1"/>
          </p:cNvSpPr>
          <p:nvPr>
            <p:ph type="dt" sz="half" idx="10"/>
          </p:nvPr>
        </p:nvSpPr>
        <p:spPr/>
        <p:txBody>
          <a:bodyPr/>
          <a:lstStyle/>
          <a:p>
            <a:fld id="{A7855CCC-C0DD-440A-AE69-438F2670939E}" type="datetimeFigureOut">
              <a:rPr lang="en-IN" smtClean="0"/>
              <a:t>19-06-2021</a:t>
            </a:fld>
            <a:endParaRPr lang="en-IN"/>
          </a:p>
        </p:txBody>
      </p:sp>
      <p:sp>
        <p:nvSpPr>
          <p:cNvPr id="5" name="Footer Placeholder 4">
            <a:extLst>
              <a:ext uri="{FF2B5EF4-FFF2-40B4-BE49-F238E27FC236}">
                <a16:creationId xmlns:a16="http://schemas.microsoft.com/office/drawing/2014/main" id="{454411D5-C45C-48FB-BE33-BE08CDD2B26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7194DA1-2F37-40D2-A1E4-A70AA18C98EC}"/>
              </a:ext>
            </a:extLst>
          </p:cNvPr>
          <p:cNvSpPr>
            <a:spLocks noGrp="1"/>
          </p:cNvSpPr>
          <p:nvPr>
            <p:ph type="sldNum" sz="quarter" idx="12"/>
          </p:nvPr>
        </p:nvSpPr>
        <p:spPr/>
        <p:txBody>
          <a:bodyPr/>
          <a:lstStyle/>
          <a:p>
            <a:fld id="{1BEB552F-CF8A-4A07-9D65-3949882693DC}" type="slidenum">
              <a:rPr lang="en-IN" smtClean="0"/>
              <a:t>‹#›</a:t>
            </a:fld>
            <a:endParaRPr lang="en-IN"/>
          </a:p>
        </p:txBody>
      </p:sp>
    </p:spTree>
    <p:extLst>
      <p:ext uri="{BB962C8B-B14F-4D97-AF65-F5344CB8AC3E}">
        <p14:creationId xmlns:p14="http://schemas.microsoft.com/office/powerpoint/2010/main" val="72695490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CDB8F3D-2BF0-41C0-8A99-A8741F52C40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4388ED9-00BA-457D-AC2D-05F43EE8724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EA65469-4934-4B80-B062-229A6F648094}"/>
              </a:ext>
            </a:extLst>
          </p:cNvPr>
          <p:cNvSpPr>
            <a:spLocks noGrp="1"/>
          </p:cNvSpPr>
          <p:nvPr>
            <p:ph type="dt" sz="half" idx="10"/>
          </p:nvPr>
        </p:nvSpPr>
        <p:spPr/>
        <p:txBody>
          <a:bodyPr/>
          <a:lstStyle/>
          <a:p>
            <a:fld id="{A7855CCC-C0DD-440A-AE69-438F2670939E}" type="datetimeFigureOut">
              <a:rPr lang="en-IN" smtClean="0"/>
              <a:t>19-06-2021</a:t>
            </a:fld>
            <a:endParaRPr lang="en-IN"/>
          </a:p>
        </p:txBody>
      </p:sp>
      <p:sp>
        <p:nvSpPr>
          <p:cNvPr id="5" name="Footer Placeholder 4">
            <a:extLst>
              <a:ext uri="{FF2B5EF4-FFF2-40B4-BE49-F238E27FC236}">
                <a16:creationId xmlns:a16="http://schemas.microsoft.com/office/drawing/2014/main" id="{F3744B27-0A93-462B-8642-542A3F68A8B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9301D34-AFB8-4FF5-AC3D-441F163C832D}"/>
              </a:ext>
            </a:extLst>
          </p:cNvPr>
          <p:cNvSpPr>
            <a:spLocks noGrp="1"/>
          </p:cNvSpPr>
          <p:nvPr>
            <p:ph type="sldNum" sz="quarter" idx="12"/>
          </p:nvPr>
        </p:nvSpPr>
        <p:spPr/>
        <p:txBody>
          <a:bodyPr/>
          <a:lstStyle/>
          <a:p>
            <a:fld id="{1BEB552F-CF8A-4A07-9D65-3949882693DC}" type="slidenum">
              <a:rPr lang="en-IN" smtClean="0"/>
              <a:t>‹#›</a:t>
            </a:fld>
            <a:endParaRPr lang="en-IN"/>
          </a:p>
        </p:txBody>
      </p:sp>
    </p:spTree>
    <p:extLst>
      <p:ext uri="{BB962C8B-B14F-4D97-AF65-F5344CB8AC3E}">
        <p14:creationId xmlns:p14="http://schemas.microsoft.com/office/powerpoint/2010/main" val="32022467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F39CA-9715-4782-B39B-8015A30D42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058929-37BB-45DD-B0F7-00C779FE3D1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B45778D-00EC-4C9C-AE12-C81C25E2806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8DA9FF6-BC29-43AA-8906-CD42DFB210C0}"/>
              </a:ext>
            </a:extLst>
          </p:cNvPr>
          <p:cNvSpPr>
            <a:spLocks noGrp="1"/>
          </p:cNvSpPr>
          <p:nvPr>
            <p:ph type="dt" sz="half" idx="10"/>
          </p:nvPr>
        </p:nvSpPr>
        <p:spPr/>
        <p:txBody>
          <a:bodyPr/>
          <a:lstStyle/>
          <a:p>
            <a:fld id="{024EC04E-9DA8-44A0-B20B-99E426A69678}" type="datetime1">
              <a:rPr lang="en-US" smtClean="0"/>
              <a:t>6/19/2021</a:t>
            </a:fld>
            <a:endParaRPr lang="en-US"/>
          </a:p>
        </p:txBody>
      </p:sp>
      <p:sp>
        <p:nvSpPr>
          <p:cNvPr id="6" name="Footer Placeholder 5">
            <a:extLst>
              <a:ext uri="{FF2B5EF4-FFF2-40B4-BE49-F238E27FC236}">
                <a16:creationId xmlns:a16="http://schemas.microsoft.com/office/drawing/2014/main" id="{178FB6C8-E111-44D2-BADC-FACF7BDD74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CDC1A3-6515-4831-B47A-6A60BB196D46}"/>
              </a:ext>
            </a:extLst>
          </p:cNvPr>
          <p:cNvSpPr>
            <a:spLocks noGrp="1"/>
          </p:cNvSpPr>
          <p:nvPr>
            <p:ph type="sldNum" sz="quarter" idx="12"/>
          </p:nvPr>
        </p:nvSpPr>
        <p:spPr/>
        <p:txBody>
          <a:bodyPr/>
          <a:lstStyle/>
          <a:p>
            <a:fld id="{E8B71EF3-7C53-4641-9D80-4C6F45AAD70A}" type="slidenum">
              <a:rPr lang="en-US" smtClean="0"/>
              <a:t>‹#›</a:t>
            </a:fld>
            <a:endParaRPr lang="en-US"/>
          </a:p>
        </p:txBody>
      </p:sp>
    </p:spTree>
    <p:extLst>
      <p:ext uri="{BB962C8B-B14F-4D97-AF65-F5344CB8AC3E}">
        <p14:creationId xmlns:p14="http://schemas.microsoft.com/office/powerpoint/2010/main" val="876185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AA396-CB8D-49F4-A759-C4682ED54CB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A2693DE-DC17-43EA-A163-B661C43D9B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E72A9BE-2EE7-4451-8290-FE15703966F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EE09F24-CF2C-4E34-998E-A8B58EB798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48EB4FA-C84C-44CA-8AA4-10724E3612C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F8D1065-A820-41A9-9423-7CF875A4F77F}"/>
              </a:ext>
            </a:extLst>
          </p:cNvPr>
          <p:cNvSpPr>
            <a:spLocks noGrp="1"/>
          </p:cNvSpPr>
          <p:nvPr>
            <p:ph type="dt" sz="half" idx="10"/>
          </p:nvPr>
        </p:nvSpPr>
        <p:spPr/>
        <p:txBody>
          <a:bodyPr/>
          <a:lstStyle/>
          <a:p>
            <a:fld id="{58E33E11-3990-4966-A9A0-FCF284917CFE}" type="datetime1">
              <a:rPr lang="en-US" smtClean="0"/>
              <a:t>6/19/2021</a:t>
            </a:fld>
            <a:endParaRPr lang="en-US"/>
          </a:p>
        </p:txBody>
      </p:sp>
      <p:sp>
        <p:nvSpPr>
          <p:cNvPr id="8" name="Footer Placeholder 7">
            <a:extLst>
              <a:ext uri="{FF2B5EF4-FFF2-40B4-BE49-F238E27FC236}">
                <a16:creationId xmlns:a16="http://schemas.microsoft.com/office/drawing/2014/main" id="{E5DF03EF-998D-41D6-A922-97AADFD9388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C62AC1-1794-4552-93F3-7AB970B821C4}"/>
              </a:ext>
            </a:extLst>
          </p:cNvPr>
          <p:cNvSpPr>
            <a:spLocks noGrp="1"/>
          </p:cNvSpPr>
          <p:nvPr>
            <p:ph type="sldNum" sz="quarter" idx="12"/>
          </p:nvPr>
        </p:nvSpPr>
        <p:spPr/>
        <p:txBody>
          <a:bodyPr/>
          <a:lstStyle/>
          <a:p>
            <a:fld id="{E8B71EF3-7C53-4641-9D80-4C6F45AAD70A}" type="slidenum">
              <a:rPr lang="en-US" smtClean="0"/>
              <a:t>‹#›</a:t>
            </a:fld>
            <a:endParaRPr lang="en-US"/>
          </a:p>
        </p:txBody>
      </p:sp>
    </p:spTree>
    <p:extLst>
      <p:ext uri="{BB962C8B-B14F-4D97-AF65-F5344CB8AC3E}">
        <p14:creationId xmlns:p14="http://schemas.microsoft.com/office/powerpoint/2010/main" val="20511865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E8BEF-A4A6-42FA-99E5-3B0A4A7A065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F88C7CE-19A1-4271-9CAC-5FBE7478C81F}"/>
              </a:ext>
            </a:extLst>
          </p:cNvPr>
          <p:cNvSpPr>
            <a:spLocks noGrp="1"/>
          </p:cNvSpPr>
          <p:nvPr>
            <p:ph type="dt" sz="half" idx="10"/>
          </p:nvPr>
        </p:nvSpPr>
        <p:spPr/>
        <p:txBody>
          <a:bodyPr/>
          <a:lstStyle/>
          <a:p>
            <a:fld id="{2E762303-730D-42C4-A4D9-F5A978752524}" type="datetime1">
              <a:rPr lang="en-US" smtClean="0"/>
              <a:t>6/19/2021</a:t>
            </a:fld>
            <a:endParaRPr lang="en-US"/>
          </a:p>
        </p:txBody>
      </p:sp>
      <p:sp>
        <p:nvSpPr>
          <p:cNvPr id="4" name="Footer Placeholder 3">
            <a:extLst>
              <a:ext uri="{FF2B5EF4-FFF2-40B4-BE49-F238E27FC236}">
                <a16:creationId xmlns:a16="http://schemas.microsoft.com/office/drawing/2014/main" id="{AE5ADAF9-D355-4868-8D56-E01E464E6B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7C4F4D2-5EF2-4241-811D-F479EF3B0AAF}"/>
              </a:ext>
            </a:extLst>
          </p:cNvPr>
          <p:cNvSpPr>
            <a:spLocks noGrp="1"/>
          </p:cNvSpPr>
          <p:nvPr>
            <p:ph type="sldNum" sz="quarter" idx="12"/>
          </p:nvPr>
        </p:nvSpPr>
        <p:spPr/>
        <p:txBody>
          <a:bodyPr/>
          <a:lstStyle/>
          <a:p>
            <a:fld id="{E8B71EF3-7C53-4641-9D80-4C6F45AAD70A}" type="slidenum">
              <a:rPr lang="en-US" smtClean="0"/>
              <a:t>‹#›</a:t>
            </a:fld>
            <a:endParaRPr lang="en-US"/>
          </a:p>
        </p:txBody>
      </p:sp>
    </p:spTree>
    <p:extLst>
      <p:ext uri="{BB962C8B-B14F-4D97-AF65-F5344CB8AC3E}">
        <p14:creationId xmlns:p14="http://schemas.microsoft.com/office/powerpoint/2010/main" val="9583922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C672A9-9298-4336-997D-5891C4687843}"/>
              </a:ext>
            </a:extLst>
          </p:cNvPr>
          <p:cNvSpPr>
            <a:spLocks noGrp="1"/>
          </p:cNvSpPr>
          <p:nvPr>
            <p:ph type="dt" sz="half" idx="10"/>
          </p:nvPr>
        </p:nvSpPr>
        <p:spPr/>
        <p:txBody>
          <a:bodyPr/>
          <a:lstStyle/>
          <a:p>
            <a:fld id="{CBE4DA10-23FA-4888-A544-AA3ADD2913B9}" type="datetime1">
              <a:rPr lang="en-US" smtClean="0"/>
              <a:t>6/19/2021</a:t>
            </a:fld>
            <a:endParaRPr lang="en-US"/>
          </a:p>
        </p:txBody>
      </p:sp>
      <p:sp>
        <p:nvSpPr>
          <p:cNvPr id="3" name="Footer Placeholder 2">
            <a:extLst>
              <a:ext uri="{FF2B5EF4-FFF2-40B4-BE49-F238E27FC236}">
                <a16:creationId xmlns:a16="http://schemas.microsoft.com/office/drawing/2014/main" id="{2FD973F5-FAC5-4CE9-B206-ED35A89D490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BCCEDC8-459F-4E8A-AC66-1A30FE5346A6}"/>
              </a:ext>
            </a:extLst>
          </p:cNvPr>
          <p:cNvSpPr>
            <a:spLocks noGrp="1"/>
          </p:cNvSpPr>
          <p:nvPr>
            <p:ph type="sldNum" sz="quarter" idx="12"/>
          </p:nvPr>
        </p:nvSpPr>
        <p:spPr/>
        <p:txBody>
          <a:bodyPr/>
          <a:lstStyle/>
          <a:p>
            <a:fld id="{E8B71EF3-7C53-4641-9D80-4C6F45AAD70A}" type="slidenum">
              <a:rPr lang="en-US" smtClean="0"/>
              <a:t>‹#›</a:t>
            </a:fld>
            <a:endParaRPr lang="en-US"/>
          </a:p>
        </p:txBody>
      </p:sp>
    </p:spTree>
    <p:extLst>
      <p:ext uri="{BB962C8B-B14F-4D97-AF65-F5344CB8AC3E}">
        <p14:creationId xmlns:p14="http://schemas.microsoft.com/office/powerpoint/2010/main" val="23133080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2C210-AF42-4D04-8269-427D483D8B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33EE5E7-9AB6-44DD-9EAC-332971E2958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77A99B3-5794-4879-9B8E-DA9C0D615D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B63375-6CD2-46AF-86D3-FB9609B6E0D1}"/>
              </a:ext>
            </a:extLst>
          </p:cNvPr>
          <p:cNvSpPr>
            <a:spLocks noGrp="1"/>
          </p:cNvSpPr>
          <p:nvPr>
            <p:ph type="dt" sz="half" idx="10"/>
          </p:nvPr>
        </p:nvSpPr>
        <p:spPr/>
        <p:txBody>
          <a:bodyPr/>
          <a:lstStyle/>
          <a:p>
            <a:fld id="{75EA315E-C594-44F3-84A0-EF98AF9BBF52}" type="datetime1">
              <a:rPr lang="en-US" smtClean="0"/>
              <a:t>6/19/2021</a:t>
            </a:fld>
            <a:endParaRPr lang="en-US"/>
          </a:p>
        </p:txBody>
      </p:sp>
      <p:sp>
        <p:nvSpPr>
          <p:cNvPr id="6" name="Footer Placeholder 5">
            <a:extLst>
              <a:ext uri="{FF2B5EF4-FFF2-40B4-BE49-F238E27FC236}">
                <a16:creationId xmlns:a16="http://schemas.microsoft.com/office/drawing/2014/main" id="{8640C5E2-53A6-4633-B287-8BCD3C3A96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CFD480-0559-42AA-8B6E-87249AA95D15}"/>
              </a:ext>
            </a:extLst>
          </p:cNvPr>
          <p:cNvSpPr>
            <a:spLocks noGrp="1"/>
          </p:cNvSpPr>
          <p:nvPr>
            <p:ph type="sldNum" sz="quarter" idx="12"/>
          </p:nvPr>
        </p:nvSpPr>
        <p:spPr/>
        <p:txBody>
          <a:bodyPr/>
          <a:lstStyle/>
          <a:p>
            <a:fld id="{E8B71EF3-7C53-4641-9D80-4C6F45AAD70A}" type="slidenum">
              <a:rPr lang="en-US" smtClean="0"/>
              <a:t>‹#›</a:t>
            </a:fld>
            <a:endParaRPr lang="en-US"/>
          </a:p>
        </p:txBody>
      </p:sp>
    </p:spTree>
    <p:extLst>
      <p:ext uri="{BB962C8B-B14F-4D97-AF65-F5344CB8AC3E}">
        <p14:creationId xmlns:p14="http://schemas.microsoft.com/office/powerpoint/2010/main" val="20770697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87DAE-3F41-4E1C-96AE-7C8BF1ADA0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4F2FFE0-B7FB-4574-8462-67C993559E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6A59A8F-7152-4931-9E27-E4FC6327B5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A3A077-706E-41EC-A8FD-8479DE85FC33}"/>
              </a:ext>
            </a:extLst>
          </p:cNvPr>
          <p:cNvSpPr>
            <a:spLocks noGrp="1"/>
          </p:cNvSpPr>
          <p:nvPr>
            <p:ph type="dt" sz="half" idx="10"/>
          </p:nvPr>
        </p:nvSpPr>
        <p:spPr/>
        <p:txBody>
          <a:bodyPr/>
          <a:lstStyle/>
          <a:p>
            <a:fld id="{F363A08E-4719-483F-8212-E04AA39C26C2}" type="datetime1">
              <a:rPr lang="en-US" smtClean="0"/>
              <a:t>6/19/2021</a:t>
            </a:fld>
            <a:endParaRPr lang="en-US"/>
          </a:p>
        </p:txBody>
      </p:sp>
      <p:sp>
        <p:nvSpPr>
          <p:cNvPr id="6" name="Footer Placeholder 5">
            <a:extLst>
              <a:ext uri="{FF2B5EF4-FFF2-40B4-BE49-F238E27FC236}">
                <a16:creationId xmlns:a16="http://schemas.microsoft.com/office/drawing/2014/main" id="{6C85B007-EE64-432D-A75C-691C1797E4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7FAA14-CB44-4CE4-9F28-9418A860F51A}"/>
              </a:ext>
            </a:extLst>
          </p:cNvPr>
          <p:cNvSpPr>
            <a:spLocks noGrp="1"/>
          </p:cNvSpPr>
          <p:nvPr>
            <p:ph type="sldNum" sz="quarter" idx="12"/>
          </p:nvPr>
        </p:nvSpPr>
        <p:spPr/>
        <p:txBody>
          <a:bodyPr/>
          <a:lstStyle/>
          <a:p>
            <a:fld id="{E8B71EF3-7C53-4641-9D80-4C6F45AAD70A}" type="slidenum">
              <a:rPr lang="en-US" smtClean="0"/>
              <a:t>‹#›</a:t>
            </a:fld>
            <a:endParaRPr lang="en-US"/>
          </a:p>
        </p:txBody>
      </p:sp>
    </p:spTree>
    <p:extLst>
      <p:ext uri="{BB962C8B-B14F-4D97-AF65-F5344CB8AC3E}">
        <p14:creationId xmlns:p14="http://schemas.microsoft.com/office/powerpoint/2010/main" val="24758040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71AB547-9914-423B-9027-23511B71D86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5202FCD-63D0-4DDB-9E7B-F3D9ED0F9C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F5E2AE-D664-49A0-85D9-81AF74A0667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B0DCC9-C619-4995-8DC2-E7463ADF3AC0}" type="datetime1">
              <a:rPr lang="en-US" smtClean="0"/>
              <a:t>6/19/2021</a:t>
            </a:fld>
            <a:endParaRPr lang="en-US"/>
          </a:p>
        </p:txBody>
      </p:sp>
      <p:sp>
        <p:nvSpPr>
          <p:cNvPr id="5" name="Footer Placeholder 4">
            <a:extLst>
              <a:ext uri="{FF2B5EF4-FFF2-40B4-BE49-F238E27FC236}">
                <a16:creationId xmlns:a16="http://schemas.microsoft.com/office/drawing/2014/main" id="{878D28BD-F9EA-4FA2-9EC7-2170BFF2B4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F9957D5-9E88-4C7A-A5A5-01DF3564D1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B71EF3-7C53-4641-9D80-4C6F45AAD70A}" type="slidenum">
              <a:rPr lang="en-US" smtClean="0"/>
              <a:t>‹#›</a:t>
            </a:fld>
            <a:endParaRPr lang="en-US"/>
          </a:p>
        </p:txBody>
      </p:sp>
    </p:spTree>
    <p:extLst>
      <p:ext uri="{BB962C8B-B14F-4D97-AF65-F5344CB8AC3E}">
        <p14:creationId xmlns:p14="http://schemas.microsoft.com/office/powerpoint/2010/main" val="32235576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lvl="0" algn="r">
              <a:buNone/>
              <a:defRPr sz="1333">
                <a:solidFill>
                  <a:schemeClr val="dk2"/>
                </a:solidFill>
              </a:defRPr>
            </a:lvl1pPr>
            <a:lvl2pPr lvl="1" algn="r">
              <a:buNone/>
              <a:defRPr sz="1333">
                <a:solidFill>
                  <a:schemeClr val="dk2"/>
                </a:solidFill>
              </a:defRPr>
            </a:lvl2pPr>
            <a:lvl3pPr lvl="2" algn="r">
              <a:buNone/>
              <a:defRPr sz="1333">
                <a:solidFill>
                  <a:schemeClr val="dk2"/>
                </a:solidFill>
              </a:defRPr>
            </a:lvl3pPr>
            <a:lvl4pPr lvl="3" algn="r">
              <a:buNone/>
              <a:defRPr sz="1333">
                <a:solidFill>
                  <a:schemeClr val="dk2"/>
                </a:solidFill>
              </a:defRPr>
            </a:lvl4pPr>
            <a:lvl5pPr lvl="4" algn="r">
              <a:buNone/>
              <a:defRPr sz="1333">
                <a:solidFill>
                  <a:schemeClr val="dk2"/>
                </a:solidFill>
              </a:defRPr>
            </a:lvl5pPr>
            <a:lvl6pPr lvl="5" algn="r">
              <a:buNone/>
              <a:defRPr sz="1333">
                <a:solidFill>
                  <a:schemeClr val="dk2"/>
                </a:solidFill>
              </a:defRPr>
            </a:lvl6pPr>
            <a:lvl7pPr lvl="6" algn="r">
              <a:buNone/>
              <a:defRPr sz="1333">
                <a:solidFill>
                  <a:schemeClr val="dk2"/>
                </a:solidFill>
              </a:defRPr>
            </a:lvl7pPr>
            <a:lvl8pPr lvl="7" algn="r">
              <a:buNone/>
              <a:defRPr sz="1333">
                <a:solidFill>
                  <a:schemeClr val="dk2"/>
                </a:solidFill>
              </a:defRPr>
            </a:lvl8pPr>
            <a:lvl9pPr lvl="8" algn="r">
              <a:buNone/>
              <a:defRPr sz="1333">
                <a:solidFill>
                  <a:schemeClr val="dk2"/>
                </a:solidFil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678706920"/>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257AF2C-ABA9-4B2C-B886-CBA21A01022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778D9E7-76FA-462F-9636-5DF5ABCB2E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4834588-5AB6-4115-A864-F7A32236A7B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55CCC-C0DD-440A-AE69-438F2670939E}" type="datetimeFigureOut">
              <a:rPr lang="en-IN" smtClean="0"/>
              <a:t>19-06-2021</a:t>
            </a:fld>
            <a:endParaRPr lang="en-IN"/>
          </a:p>
        </p:txBody>
      </p:sp>
      <p:sp>
        <p:nvSpPr>
          <p:cNvPr id="5" name="Footer Placeholder 4">
            <a:extLst>
              <a:ext uri="{FF2B5EF4-FFF2-40B4-BE49-F238E27FC236}">
                <a16:creationId xmlns:a16="http://schemas.microsoft.com/office/drawing/2014/main" id="{E2FEE6BC-8A38-42C8-8DC3-D2B70148E3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641CD6F-66B3-48A5-A27F-C205FD892C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EB552F-CF8A-4A07-9D65-3949882693DC}" type="slidenum">
              <a:rPr lang="en-IN" smtClean="0"/>
              <a:t>‹#›</a:t>
            </a:fld>
            <a:endParaRPr lang="en-IN"/>
          </a:p>
        </p:txBody>
      </p:sp>
    </p:spTree>
    <p:extLst>
      <p:ext uri="{BB962C8B-B14F-4D97-AF65-F5344CB8AC3E}">
        <p14:creationId xmlns:p14="http://schemas.microsoft.com/office/powerpoint/2010/main" val="220350885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4.xml"/><Relationship Id="rId5" Type="http://schemas.openxmlformats.org/officeDocument/2006/relationships/image" Target="../media/image20.pn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24.xml"/><Relationship Id="rId5" Type="http://schemas.openxmlformats.org/officeDocument/2006/relationships/image" Target="../media/image27.jpeg"/><Relationship Id="rId4" Type="http://schemas.openxmlformats.org/officeDocument/2006/relationships/image" Target="../media/image26.jpe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video" Target="../media/media1.avi"/><Relationship Id="rId1" Type="http://schemas.microsoft.com/office/2007/relationships/media" Target="../media/media1.avi"/><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6.png"/><Relationship Id="rId7" Type="http://schemas.microsoft.com/office/2007/relationships/hdphoto" Target="../media/hdphoto2.wdp"/><Relationship Id="rId2" Type="http://schemas.openxmlformats.org/officeDocument/2006/relationships/image" Target="../media/image35.png"/><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2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image" Target="../media/image41.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microsoft.com/office/2007/relationships/hdphoto" Target="../media/hdphoto3.wdp"/><Relationship Id="rId7" Type="http://schemas.microsoft.com/office/2007/relationships/hdphoto" Target="../media/hdphoto5.wdp"/><Relationship Id="rId2" Type="http://schemas.openxmlformats.org/officeDocument/2006/relationships/image" Target="../media/image45.png"/><Relationship Id="rId1" Type="http://schemas.openxmlformats.org/officeDocument/2006/relationships/slideLayout" Target="../slideLayouts/slideLayout2.xml"/><Relationship Id="rId6" Type="http://schemas.openxmlformats.org/officeDocument/2006/relationships/image" Target="../media/image47.png"/><Relationship Id="rId5" Type="http://schemas.microsoft.com/office/2007/relationships/hdphoto" Target="../media/hdphoto4.wdp"/><Relationship Id="rId4" Type="http://schemas.openxmlformats.org/officeDocument/2006/relationships/image" Target="../media/image46.png"/></Relationships>
</file>

<file path=ppt/slides/_rels/slide28.xml.rels><?xml version="1.0" encoding="UTF-8" standalone="yes"?>
<Relationships xmlns="http://schemas.openxmlformats.org/package/2006/relationships"><Relationship Id="rId3" Type="http://schemas.microsoft.com/office/2007/relationships/media" Target="../media/media3.mp4"/><Relationship Id="rId7" Type="http://schemas.openxmlformats.org/officeDocument/2006/relationships/image" Target="../media/image49.png"/><Relationship Id="rId2" Type="http://schemas.microsoft.com/office/2007/relationships/media" Target="../media/media2.mp4"/><Relationship Id="rId1" Type="http://schemas.openxmlformats.org/officeDocument/2006/relationships/video" Target="NULL" TargetMode="External"/><Relationship Id="rId6" Type="http://schemas.openxmlformats.org/officeDocument/2006/relationships/image" Target="../media/image48.png"/><Relationship Id="rId5" Type="http://schemas.openxmlformats.org/officeDocument/2006/relationships/slideLayout" Target="../slideLayouts/slideLayout2.xml"/><Relationship Id="rId4" Type="http://schemas.openxmlformats.org/officeDocument/2006/relationships/video" Target="../media/media3.mp4"/></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4.mp4"/><Relationship Id="rId1" Type="http://schemas.openxmlformats.org/officeDocument/2006/relationships/video" Target="NULL" TargetMode="External"/><Relationship Id="rId5" Type="http://schemas.openxmlformats.org/officeDocument/2006/relationships/image" Target="../media/image51.png"/><Relationship Id="rId4" Type="http://schemas.openxmlformats.org/officeDocument/2006/relationships/image" Target="../media/image50.png"/></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microsoft.com/office/2007/relationships/hdphoto" Target="../media/hdphoto6.wdp"/></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54.png"/><Relationship Id="rId4" Type="http://schemas.openxmlformats.org/officeDocument/2006/relationships/notesSlide" Target="../notesSlides/notesSlide4.xml"/></Relationships>
</file>

<file path=ppt/slides/_rels/slide3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image" Target="../media/image56.png"/></Relationships>
</file>

<file path=ppt/slides/_rels/slide36.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6.xml"/><Relationship Id="rId1" Type="http://schemas.openxmlformats.org/officeDocument/2006/relationships/slideLayout" Target="../slideLayouts/slideLayout14.xml"/><Relationship Id="rId4" Type="http://schemas.microsoft.com/office/2007/relationships/hdphoto" Target="../media/hdphoto7.wdp"/></Relationships>
</file>

<file path=ppt/slides/_rels/slide37.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4.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77AFD-22F8-499C-B569-863210C02B1A}"/>
              </a:ext>
            </a:extLst>
          </p:cNvPr>
          <p:cNvSpPr>
            <a:spLocks noGrp="1"/>
          </p:cNvSpPr>
          <p:nvPr>
            <p:ph type="ctrTitle"/>
          </p:nvPr>
        </p:nvSpPr>
        <p:spPr>
          <a:xfrm>
            <a:off x="7315199" y="357808"/>
            <a:ext cx="4770783" cy="4129734"/>
          </a:xfrm>
        </p:spPr>
        <p:txBody>
          <a:bodyPr anchor="b">
            <a:normAutofit fontScale="90000"/>
          </a:bodyPr>
          <a:lstStyle/>
          <a:p>
            <a:pPr>
              <a:lnSpc>
                <a:spcPct val="100000"/>
              </a:lnSpc>
            </a:pPr>
            <a:r>
              <a:rPr lang="en-IN" sz="4400">
                <a:latin typeface="CMR12"/>
              </a:rPr>
              <a:t>Locomotion in </a:t>
            </a:r>
            <a:br>
              <a:rPr lang="en-IN" sz="4400">
                <a:latin typeface="CMR12"/>
              </a:rPr>
            </a:br>
            <a:r>
              <a:rPr lang="en-IN" sz="4400">
                <a:latin typeface="CMR12"/>
              </a:rPr>
              <a:t>Non - A</a:t>
            </a:r>
            <a:r>
              <a:rPr lang="en-IN" sz="4400" b="0" i="0" u="none" strike="noStrike" baseline="0">
                <a:latin typeface="CMR12"/>
              </a:rPr>
              <a:t>nthropomorphic Bipedal Robot Operating System</a:t>
            </a:r>
            <a:br>
              <a:rPr lang="en-IN" sz="4400" b="0" i="0" u="none" strike="noStrike" baseline="0">
                <a:latin typeface="CMR12"/>
              </a:rPr>
            </a:br>
            <a:r>
              <a:rPr lang="en-IN" sz="4400" b="0" i="0" u="none" strike="noStrike" baseline="0">
                <a:latin typeface="CMR12"/>
              </a:rPr>
              <a:t>( NABIROS)</a:t>
            </a:r>
            <a:br>
              <a:rPr lang="en-IN" sz="3000">
                <a:latin typeface="CMR12"/>
              </a:rPr>
            </a:br>
            <a:endParaRPr lang="en-IN" sz="3000" b="1"/>
          </a:p>
        </p:txBody>
      </p:sp>
      <p:sp>
        <p:nvSpPr>
          <p:cNvPr id="3" name="Subtitle 2">
            <a:extLst>
              <a:ext uri="{FF2B5EF4-FFF2-40B4-BE49-F238E27FC236}">
                <a16:creationId xmlns:a16="http://schemas.microsoft.com/office/drawing/2014/main" id="{30F5D190-7950-479F-B940-B2C359947C5B}"/>
              </a:ext>
            </a:extLst>
          </p:cNvPr>
          <p:cNvSpPr>
            <a:spLocks noGrp="1"/>
          </p:cNvSpPr>
          <p:nvPr>
            <p:ph type="subTitle" idx="1"/>
          </p:nvPr>
        </p:nvSpPr>
        <p:spPr>
          <a:xfrm>
            <a:off x="6573077" y="4870152"/>
            <a:ext cx="5618922" cy="1749299"/>
          </a:xfrm>
        </p:spPr>
        <p:txBody>
          <a:bodyPr anchor="t">
            <a:noAutofit/>
          </a:bodyPr>
          <a:lstStyle/>
          <a:p>
            <a:pPr algn="l">
              <a:lnSpc>
                <a:spcPct val="120000"/>
              </a:lnSpc>
              <a:spcBef>
                <a:spcPts val="0"/>
              </a:spcBef>
              <a:spcAft>
                <a:spcPts val="600"/>
              </a:spcAft>
            </a:pPr>
            <a:r>
              <a:rPr lang="en-IN" sz="2000">
                <a:latin typeface="Bahnschrift" panose="020B0502040204020203" pitchFamily="34" charset="0"/>
              </a:rPr>
              <a:t>PRESENTED BY :  SAURABH BELGAONKAR</a:t>
            </a:r>
          </a:p>
          <a:p>
            <a:pPr algn="l">
              <a:lnSpc>
                <a:spcPct val="120000"/>
              </a:lnSpc>
              <a:spcBef>
                <a:spcPts val="0"/>
              </a:spcBef>
              <a:spcAft>
                <a:spcPts val="600"/>
              </a:spcAft>
            </a:pPr>
            <a:r>
              <a:rPr lang="en-IN" sz="2000">
                <a:latin typeface="Bahnschrift" panose="020B0502040204020203" pitchFamily="34" charset="0"/>
              </a:rPr>
              <a:t>	                 SAJID AHAMED M A </a:t>
            </a:r>
          </a:p>
          <a:p>
            <a:pPr algn="l">
              <a:lnSpc>
                <a:spcPct val="120000"/>
              </a:lnSpc>
              <a:spcBef>
                <a:spcPts val="0"/>
              </a:spcBef>
              <a:spcAft>
                <a:spcPts val="600"/>
              </a:spcAft>
            </a:pPr>
            <a:r>
              <a:rPr lang="en-IN" sz="2000">
                <a:latin typeface="Bahnschrift" panose="020B0502040204020203" pitchFamily="34" charset="0"/>
              </a:rPr>
              <a:t>		    ESHWAR S R</a:t>
            </a:r>
          </a:p>
        </p:txBody>
      </p:sp>
      <p:sp>
        <p:nvSpPr>
          <p:cNvPr id="19" name="Freeform: Shape 18">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Chart, line chart&#10;&#10;Description automatically generated">
            <a:extLst>
              <a:ext uri="{FF2B5EF4-FFF2-40B4-BE49-F238E27FC236}">
                <a16:creationId xmlns:a16="http://schemas.microsoft.com/office/drawing/2014/main" id="{3C1EC348-3412-4007-9750-556427955FFC}"/>
              </a:ext>
            </a:extLst>
          </p:cNvPr>
          <p:cNvPicPr>
            <a:picLocks noChangeAspect="1"/>
          </p:cNvPicPr>
          <p:nvPr/>
        </p:nvPicPr>
        <p:blipFill rotWithShape="1">
          <a:blip r:embed="rId2">
            <a:extLst>
              <a:ext uri="{28A0092B-C50C-407E-A947-70E740481C1C}">
                <a14:useLocalDpi xmlns:a14="http://schemas.microsoft.com/office/drawing/2010/main" val="0"/>
              </a:ext>
            </a:extLst>
          </a:blip>
          <a:srcRect t="638" b="6666"/>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418676582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BE3F3-12C3-4DEE-B17C-FC03EAE127F7}"/>
              </a:ext>
            </a:extLst>
          </p:cNvPr>
          <p:cNvSpPr>
            <a:spLocks noGrp="1"/>
          </p:cNvSpPr>
          <p:nvPr>
            <p:ph type="title"/>
          </p:nvPr>
        </p:nvSpPr>
        <p:spPr>
          <a:xfrm>
            <a:off x="838200" y="-104364"/>
            <a:ext cx="10515600" cy="1325563"/>
          </a:xfrm>
        </p:spPr>
        <p:txBody>
          <a:bodyPr/>
          <a:lstStyle/>
          <a:p>
            <a:pPr algn="ctr"/>
            <a:r>
              <a:rPr lang="en-IN" b="1"/>
              <a:t>State Space representation</a:t>
            </a:r>
          </a:p>
        </p:txBody>
      </p:sp>
      <p:pic>
        <p:nvPicPr>
          <p:cNvPr id="8" name="Content Placeholder 7">
            <a:extLst>
              <a:ext uri="{FF2B5EF4-FFF2-40B4-BE49-F238E27FC236}">
                <a16:creationId xmlns:a16="http://schemas.microsoft.com/office/drawing/2014/main" id="{B9897E61-38CB-454C-8531-B4E06D400943}"/>
              </a:ext>
            </a:extLst>
          </p:cNvPr>
          <p:cNvPicPr>
            <a:picLocks noGrp="1" noChangeAspect="1"/>
          </p:cNvPicPr>
          <p:nvPr>
            <p:ph idx="1"/>
          </p:nvPr>
        </p:nvPicPr>
        <p:blipFill>
          <a:blip r:embed="rId2"/>
          <a:stretch>
            <a:fillRect/>
          </a:stretch>
        </p:blipFill>
        <p:spPr>
          <a:xfrm>
            <a:off x="6243260" y="2833808"/>
            <a:ext cx="4806169" cy="3880644"/>
          </a:xfrm>
        </p:spPr>
      </p:pic>
      <p:sp>
        <p:nvSpPr>
          <p:cNvPr id="10" name="TextBox 9">
            <a:extLst>
              <a:ext uri="{FF2B5EF4-FFF2-40B4-BE49-F238E27FC236}">
                <a16:creationId xmlns:a16="http://schemas.microsoft.com/office/drawing/2014/main" id="{3772F803-5051-463D-8F0A-313DE9EBC918}"/>
              </a:ext>
            </a:extLst>
          </p:cNvPr>
          <p:cNvSpPr txBox="1"/>
          <p:nvPr/>
        </p:nvSpPr>
        <p:spPr>
          <a:xfrm>
            <a:off x="290320" y="1535180"/>
            <a:ext cx="5501309" cy="4102533"/>
          </a:xfrm>
          <a:prstGeom prst="rect">
            <a:avLst/>
          </a:prstGeom>
          <a:noFill/>
        </p:spPr>
        <p:txBody>
          <a:bodyPr wrap="square">
            <a:spAutoFit/>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2200" b="0" i="0" u="none" strike="noStrike" kern="1200" cap="none" spc="0" normalizeH="0" baseline="0" noProof="0">
                <a:ln>
                  <a:noFill/>
                </a:ln>
                <a:solidFill>
                  <a:prstClr val="black"/>
                </a:solidFill>
                <a:effectLst/>
                <a:uLnTx/>
                <a:uFillTx/>
                <a:latin typeface="Calibri" panose="020F0502020204030204"/>
                <a:ea typeface="+mn-ea"/>
                <a:cs typeface="+mn-cs"/>
              </a:rPr>
              <a:t>In the state space representation, the system is augmented so that the system input u is the jerk of the </a:t>
            </a:r>
            <a:r>
              <a:rPr kumimoji="0" lang="en-US" sz="2200" b="0" i="0" u="none" strike="noStrike" kern="1200" cap="none" spc="0" normalizeH="0" baseline="0" noProof="0" err="1">
                <a:ln>
                  <a:noFill/>
                </a:ln>
                <a:solidFill>
                  <a:prstClr val="black"/>
                </a:solidFill>
                <a:effectLst/>
                <a:uLnTx/>
                <a:uFillTx/>
                <a:latin typeface="Calibri" panose="020F0502020204030204"/>
                <a:ea typeface="+mn-ea"/>
                <a:cs typeface="+mn-cs"/>
              </a:rPr>
              <a:t>CoM.</a:t>
            </a:r>
            <a:r>
              <a:rPr kumimoji="0" lang="en-US" sz="2200" b="0" i="0" u="none" strike="noStrike" kern="1200" cap="none" spc="0" normalizeH="0" baseline="0" noProof="0">
                <a:ln>
                  <a:noFill/>
                </a:ln>
                <a:solidFill>
                  <a:prstClr val="black"/>
                </a:solidFill>
                <a:effectLst/>
                <a:uLnTx/>
                <a:uFillTx/>
                <a:latin typeface="Calibri" panose="020F0502020204030204"/>
                <a:ea typeface="+mn-ea"/>
                <a:cs typeface="+mn-cs"/>
              </a:rPr>
              <a:t> </a:t>
            </a: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a:ln>
                <a:noFill/>
              </a:ln>
              <a:solidFill>
                <a:prstClr val="black"/>
              </a:solidFill>
              <a:effectLst/>
              <a:uLnTx/>
              <a:uFillTx/>
              <a:latin typeface="Calibri" panose="020F0502020204030204"/>
              <a:ea typeface="+mn-ea"/>
              <a:cs typeface="+mn-cs"/>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2200" b="0" i="0" u="none" strike="noStrike" kern="1200" cap="none" spc="0" normalizeH="0" baseline="0" noProof="0">
                <a:ln>
                  <a:noFill/>
                </a:ln>
                <a:solidFill>
                  <a:prstClr val="black"/>
                </a:solidFill>
                <a:effectLst/>
                <a:uLnTx/>
                <a:uFillTx/>
                <a:latin typeface="Calibri" panose="020F0502020204030204"/>
                <a:ea typeface="+mn-ea"/>
                <a:cs typeface="+mn-cs"/>
              </a:rPr>
              <a:t>Now, this model can be used with a preview controller that utilizes future information of the ZMP reference trajectory in order to yield a smooth </a:t>
            </a:r>
            <a:r>
              <a:rPr kumimoji="0" lang="en-US" sz="2200" b="0" i="0" u="none" strike="noStrike" kern="1200" cap="none" spc="0" normalizeH="0" baseline="0" noProof="0" err="1">
                <a:ln>
                  <a:noFill/>
                </a:ln>
                <a:solidFill>
                  <a:prstClr val="black"/>
                </a:solidFill>
                <a:effectLst/>
                <a:uLnTx/>
                <a:uFillTx/>
                <a:latin typeface="Calibri" panose="020F0502020204030204"/>
                <a:ea typeface="+mn-ea"/>
                <a:cs typeface="+mn-cs"/>
              </a:rPr>
              <a:t>CoM</a:t>
            </a:r>
            <a:r>
              <a:rPr kumimoji="0" lang="en-US" sz="2200" b="0" i="0" u="none" strike="noStrike" kern="1200" cap="none" spc="0" normalizeH="0" baseline="0" noProof="0">
                <a:ln>
                  <a:noFill/>
                </a:ln>
                <a:solidFill>
                  <a:prstClr val="black"/>
                </a:solidFill>
                <a:effectLst/>
                <a:uLnTx/>
                <a:uFillTx/>
                <a:latin typeface="Calibri" panose="020F0502020204030204"/>
                <a:ea typeface="+mn-ea"/>
                <a:cs typeface="+mn-cs"/>
              </a:rPr>
              <a:t> trajectory.</a:t>
            </a:r>
            <a:endParaRPr kumimoji="0" lang="en-IN" sz="22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12" name="Picture 11">
            <a:extLst>
              <a:ext uri="{FF2B5EF4-FFF2-40B4-BE49-F238E27FC236}">
                <a16:creationId xmlns:a16="http://schemas.microsoft.com/office/drawing/2014/main" id="{B77EC974-B579-487A-8CE8-A945C32AB839}"/>
              </a:ext>
            </a:extLst>
          </p:cNvPr>
          <p:cNvPicPr>
            <a:picLocks noChangeAspect="1"/>
          </p:cNvPicPr>
          <p:nvPr/>
        </p:nvPicPr>
        <p:blipFill>
          <a:blip r:embed="rId3"/>
          <a:stretch>
            <a:fillRect/>
          </a:stretch>
        </p:blipFill>
        <p:spPr>
          <a:xfrm>
            <a:off x="6096000" y="1042953"/>
            <a:ext cx="4953429" cy="1790855"/>
          </a:xfrm>
          <a:prstGeom prst="rect">
            <a:avLst/>
          </a:prstGeom>
        </p:spPr>
      </p:pic>
    </p:spTree>
    <p:extLst>
      <p:ext uri="{BB962C8B-B14F-4D97-AF65-F5344CB8AC3E}">
        <p14:creationId xmlns:p14="http://schemas.microsoft.com/office/powerpoint/2010/main" val="3796329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F57685C0-87B7-45FA-A2F0-9F2B473B8B7A}"/>
              </a:ext>
            </a:extLst>
          </p:cNvPr>
          <p:cNvSpPr txBox="1">
            <a:spLocks/>
          </p:cNvSpPr>
          <p:nvPr/>
        </p:nvSpPr>
        <p:spPr>
          <a:xfrm>
            <a:off x="546351" y="433545"/>
            <a:ext cx="11139854" cy="93044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3000" b="1">
                <a:solidFill>
                  <a:srgbClr val="FFFFFF"/>
                </a:solidFill>
              </a:rPr>
              <a:t>Discretization of the system</a:t>
            </a:r>
          </a:p>
        </p:txBody>
      </p:sp>
      <p:cxnSp>
        <p:nvCxnSpPr>
          <p:cNvPr id="23" name="Straight Connector 22">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162A4C91-9E13-4986-A976-F690D7015C3C}"/>
              </a:ext>
            </a:extLst>
          </p:cNvPr>
          <p:cNvPicPr>
            <a:picLocks noChangeAspect="1"/>
          </p:cNvPicPr>
          <p:nvPr/>
        </p:nvPicPr>
        <p:blipFill rotWithShape="1">
          <a:blip r:embed="rId2"/>
          <a:srcRect l="31420" t="8971" r="11116" b="54163"/>
          <a:stretch/>
        </p:blipFill>
        <p:spPr>
          <a:xfrm>
            <a:off x="895005" y="3991913"/>
            <a:ext cx="4451926" cy="2149249"/>
          </a:xfrm>
          <a:prstGeom prst="rect">
            <a:avLst/>
          </a:prstGeom>
        </p:spPr>
      </p:pic>
      <p:cxnSp>
        <p:nvCxnSpPr>
          <p:cNvPr id="25" name="Straight Connector 24">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14" name="Content Placeholder 13">
            <a:extLst>
              <a:ext uri="{FF2B5EF4-FFF2-40B4-BE49-F238E27FC236}">
                <a16:creationId xmlns:a16="http://schemas.microsoft.com/office/drawing/2014/main" id="{BB96E220-1621-4B1B-BAE6-13CC03846C64}"/>
              </a:ext>
            </a:extLst>
          </p:cNvPr>
          <p:cNvPicPr>
            <a:picLocks noGrp="1" noChangeAspect="1"/>
          </p:cNvPicPr>
          <p:nvPr>
            <p:ph idx="1"/>
          </p:nvPr>
        </p:nvPicPr>
        <p:blipFill rotWithShape="1">
          <a:blip r:embed="rId3"/>
          <a:srcRect t="54191"/>
          <a:stretch/>
        </p:blipFill>
        <p:spPr>
          <a:xfrm>
            <a:off x="1794310" y="3231275"/>
            <a:ext cx="3736792" cy="954328"/>
          </a:xfrm>
          <a:prstGeom prst="rect">
            <a:avLst/>
          </a:prstGeom>
        </p:spPr>
      </p:pic>
      <p:sp>
        <p:nvSpPr>
          <p:cNvPr id="8" name="TextBox 7">
            <a:extLst>
              <a:ext uri="{FF2B5EF4-FFF2-40B4-BE49-F238E27FC236}">
                <a16:creationId xmlns:a16="http://schemas.microsoft.com/office/drawing/2014/main" id="{5F3A97B6-B428-451F-997B-3C7824B118DD}"/>
              </a:ext>
            </a:extLst>
          </p:cNvPr>
          <p:cNvSpPr txBox="1"/>
          <p:nvPr/>
        </p:nvSpPr>
        <p:spPr>
          <a:xfrm>
            <a:off x="6624546" y="3429000"/>
            <a:ext cx="5214528" cy="723275"/>
          </a:xfrm>
          <a:prstGeom prst="rect">
            <a:avLst/>
          </a:prstGeom>
          <a:noFill/>
        </p:spPr>
        <p:txBody>
          <a:bodyPr wrap="square">
            <a:spAutoFit/>
          </a:bodyPr>
          <a:lstStyle/>
          <a:p>
            <a:pPr marL="0" marR="0" lvl="0" indent="0" algn="l" defTabSz="914400" rtl="0" eaLnBrk="1" fontAlgn="auto" latinLnBrk="0" hangingPunct="1">
              <a:spcBef>
                <a:spcPts val="0"/>
              </a:spcBef>
              <a:spcAft>
                <a:spcPts val="600"/>
              </a:spcAft>
              <a:buClrTx/>
              <a:buSzTx/>
              <a:buFontTx/>
              <a:buNone/>
              <a:tabLst/>
              <a:defRPr/>
            </a:pPr>
            <a:endParaRPr kumimoji="0" lang="en-US" b="0" i="0" u="none" strike="noStrike" kern="1200" cap="none" spc="0" normalizeH="0" baseline="0" noProof="0">
              <a:ln>
                <a:noFill/>
              </a:ln>
              <a:solidFill>
                <a:prstClr val="black"/>
              </a:solidFill>
              <a:effectLst/>
              <a:uLnTx/>
              <a:uFillTx/>
              <a:latin typeface="CMR12"/>
              <a:ea typeface="+mn-ea"/>
              <a:cs typeface="+mn-cs"/>
            </a:endParaRPr>
          </a:p>
          <a:p>
            <a:pPr marL="0" marR="0" lvl="0" indent="0" algn="l" defTabSz="914400" rtl="0" eaLnBrk="1" fontAlgn="auto" latinLnBrk="0" hangingPunct="1">
              <a:spcBef>
                <a:spcPts val="0"/>
              </a:spcBef>
              <a:spcAft>
                <a:spcPts val="600"/>
              </a:spcAft>
              <a:buClrTx/>
              <a:buSzTx/>
              <a:buFontTx/>
              <a:buNone/>
              <a:tabLst/>
              <a:defRPr/>
            </a:pPr>
            <a:endParaRPr kumimoji="0" lang="en-IN"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12" name="Picture 11">
            <a:extLst>
              <a:ext uri="{FF2B5EF4-FFF2-40B4-BE49-F238E27FC236}">
                <a16:creationId xmlns:a16="http://schemas.microsoft.com/office/drawing/2014/main" id="{A0C9911C-3780-445F-A47F-5D84BF1CE761}"/>
              </a:ext>
            </a:extLst>
          </p:cNvPr>
          <p:cNvPicPr>
            <a:picLocks noChangeAspect="1"/>
          </p:cNvPicPr>
          <p:nvPr/>
        </p:nvPicPr>
        <p:blipFill rotWithShape="1">
          <a:blip r:embed="rId2"/>
          <a:srcRect l="31420" t="44323" r="11116" b="8505"/>
          <a:stretch/>
        </p:blipFill>
        <p:spPr>
          <a:xfrm>
            <a:off x="6484621" y="2828449"/>
            <a:ext cx="5099935" cy="3150320"/>
          </a:xfrm>
          <a:prstGeom prst="rect">
            <a:avLst/>
          </a:prstGeom>
        </p:spPr>
      </p:pic>
      <p:pic>
        <p:nvPicPr>
          <p:cNvPr id="13" name="Content Placeholder 13">
            <a:extLst>
              <a:ext uri="{FF2B5EF4-FFF2-40B4-BE49-F238E27FC236}">
                <a16:creationId xmlns:a16="http://schemas.microsoft.com/office/drawing/2014/main" id="{1CA3936C-FF8F-47A6-8C1E-8A3188149CA0}"/>
              </a:ext>
            </a:extLst>
          </p:cNvPr>
          <p:cNvPicPr>
            <a:picLocks noChangeAspect="1"/>
          </p:cNvPicPr>
          <p:nvPr/>
        </p:nvPicPr>
        <p:blipFill rotWithShape="1">
          <a:blip r:embed="rId3"/>
          <a:srcRect l="754" t="-621" r="-754" b="62666"/>
          <a:stretch/>
        </p:blipFill>
        <p:spPr>
          <a:xfrm>
            <a:off x="1418594" y="2553678"/>
            <a:ext cx="3736792" cy="790706"/>
          </a:xfrm>
          <a:prstGeom prst="rect">
            <a:avLst/>
          </a:prstGeom>
        </p:spPr>
      </p:pic>
    </p:spTree>
    <p:extLst>
      <p:ext uri="{BB962C8B-B14F-4D97-AF65-F5344CB8AC3E}">
        <p14:creationId xmlns:p14="http://schemas.microsoft.com/office/powerpoint/2010/main" val="28318838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6D8A1-F07A-481E-9465-78374AF46E7A}"/>
              </a:ext>
            </a:extLst>
          </p:cNvPr>
          <p:cNvSpPr>
            <a:spLocks noGrp="1"/>
          </p:cNvSpPr>
          <p:nvPr>
            <p:ph type="title"/>
          </p:nvPr>
        </p:nvSpPr>
        <p:spPr/>
        <p:txBody>
          <a:bodyPr/>
          <a:lstStyle/>
          <a:p>
            <a:pPr algn="ctr"/>
            <a:r>
              <a:rPr lang="en-US" b="1"/>
              <a:t>Preview Controller</a:t>
            </a:r>
            <a:endParaRPr lang="en-IN" b="1"/>
          </a:p>
        </p:txBody>
      </p:sp>
      <p:pic>
        <p:nvPicPr>
          <p:cNvPr id="5" name="Content Placeholder 4">
            <a:extLst>
              <a:ext uri="{FF2B5EF4-FFF2-40B4-BE49-F238E27FC236}">
                <a16:creationId xmlns:a16="http://schemas.microsoft.com/office/drawing/2014/main" id="{8C711C72-FE57-4AB3-B7BC-EC54AA0B2794}"/>
              </a:ext>
            </a:extLst>
          </p:cNvPr>
          <p:cNvPicPr>
            <a:picLocks noGrp="1" noChangeAspect="1"/>
          </p:cNvPicPr>
          <p:nvPr>
            <p:ph idx="1"/>
          </p:nvPr>
        </p:nvPicPr>
        <p:blipFill>
          <a:blip r:embed="rId2"/>
          <a:stretch>
            <a:fillRect/>
          </a:stretch>
        </p:blipFill>
        <p:spPr>
          <a:xfrm>
            <a:off x="1286193" y="1895963"/>
            <a:ext cx="10407404" cy="4351338"/>
          </a:xfrm>
        </p:spPr>
      </p:pic>
    </p:spTree>
    <p:extLst>
      <p:ext uri="{BB962C8B-B14F-4D97-AF65-F5344CB8AC3E}">
        <p14:creationId xmlns:p14="http://schemas.microsoft.com/office/powerpoint/2010/main" val="1790777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47C46-2851-4341-BB11-B84AC68815B5}"/>
              </a:ext>
            </a:extLst>
          </p:cNvPr>
          <p:cNvSpPr>
            <a:spLocks noGrp="1"/>
          </p:cNvSpPr>
          <p:nvPr>
            <p:ph type="title"/>
          </p:nvPr>
        </p:nvSpPr>
        <p:spPr>
          <a:xfrm>
            <a:off x="753894" y="242709"/>
            <a:ext cx="10515600" cy="1026438"/>
          </a:xfrm>
        </p:spPr>
        <p:txBody>
          <a:bodyPr/>
          <a:lstStyle/>
          <a:p>
            <a:pPr algn="ctr"/>
            <a:r>
              <a:rPr lang="en-IN"/>
              <a:t>Preview Controller</a:t>
            </a:r>
          </a:p>
        </p:txBody>
      </p:sp>
      <p:sp>
        <p:nvSpPr>
          <p:cNvPr id="4" name="Content Placeholder 3">
            <a:extLst>
              <a:ext uri="{FF2B5EF4-FFF2-40B4-BE49-F238E27FC236}">
                <a16:creationId xmlns:a16="http://schemas.microsoft.com/office/drawing/2014/main" id="{9847086D-69BC-4BDE-86D7-1BD341117220}"/>
              </a:ext>
            </a:extLst>
          </p:cNvPr>
          <p:cNvSpPr>
            <a:spLocks noGrp="1"/>
          </p:cNvSpPr>
          <p:nvPr>
            <p:ph idx="1"/>
          </p:nvPr>
        </p:nvSpPr>
        <p:spPr>
          <a:xfrm>
            <a:off x="870225" y="1548100"/>
            <a:ext cx="10515600" cy="563101"/>
          </a:xfrm>
        </p:spPr>
        <p:txBody>
          <a:bodyPr/>
          <a:lstStyle/>
          <a:p>
            <a:r>
              <a:rPr lang="en-US" sz="1800" b="0" i="0" u="none" strike="noStrike" baseline="0">
                <a:latin typeface="CMR12"/>
              </a:rPr>
              <a:t>Now, to track a reference trajectory, we minimize the following quadratic cost:</a:t>
            </a:r>
          </a:p>
          <a:p>
            <a:pPr marL="0" indent="0">
              <a:buNone/>
            </a:pPr>
            <a:endParaRPr lang="en-IN"/>
          </a:p>
        </p:txBody>
      </p:sp>
      <p:pic>
        <p:nvPicPr>
          <p:cNvPr id="8" name="Picture 7">
            <a:extLst>
              <a:ext uri="{FF2B5EF4-FFF2-40B4-BE49-F238E27FC236}">
                <a16:creationId xmlns:a16="http://schemas.microsoft.com/office/drawing/2014/main" id="{3D8194F9-8B96-4A9F-9471-10630AC88E92}"/>
              </a:ext>
            </a:extLst>
          </p:cNvPr>
          <p:cNvPicPr>
            <a:picLocks noChangeAspect="1"/>
          </p:cNvPicPr>
          <p:nvPr/>
        </p:nvPicPr>
        <p:blipFill>
          <a:blip r:embed="rId2"/>
          <a:stretch>
            <a:fillRect/>
          </a:stretch>
        </p:blipFill>
        <p:spPr>
          <a:xfrm>
            <a:off x="1082612" y="2044882"/>
            <a:ext cx="3323700" cy="743272"/>
          </a:xfrm>
          <a:prstGeom prst="rect">
            <a:avLst/>
          </a:prstGeom>
        </p:spPr>
      </p:pic>
      <p:sp>
        <p:nvSpPr>
          <p:cNvPr id="13" name="TextBox 12">
            <a:extLst>
              <a:ext uri="{FF2B5EF4-FFF2-40B4-BE49-F238E27FC236}">
                <a16:creationId xmlns:a16="http://schemas.microsoft.com/office/drawing/2014/main" id="{A7EE82BC-6136-43F2-8281-25912C36E7F0}"/>
              </a:ext>
            </a:extLst>
          </p:cNvPr>
          <p:cNvSpPr txBox="1"/>
          <p:nvPr/>
        </p:nvSpPr>
        <p:spPr>
          <a:xfrm>
            <a:off x="944394" y="2961770"/>
            <a:ext cx="10303212"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a:ln>
                  <a:noFill/>
                </a:ln>
                <a:solidFill>
                  <a:prstClr val="black"/>
                </a:solidFill>
                <a:effectLst/>
                <a:uLnTx/>
                <a:uFillTx/>
                <a:latin typeface="Calibri" panose="020F0502020204030204"/>
                <a:ea typeface="+mn-ea"/>
                <a:cs typeface="+mn-cs"/>
              </a:rPr>
              <a:t>For a preview controller, cost J is minimized by the following input: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15" name="Picture 14">
            <a:extLst>
              <a:ext uri="{FF2B5EF4-FFF2-40B4-BE49-F238E27FC236}">
                <a16:creationId xmlns:a16="http://schemas.microsoft.com/office/drawing/2014/main" id="{6808BC90-2A41-4392-A2DC-3389D65064A8}"/>
              </a:ext>
            </a:extLst>
          </p:cNvPr>
          <p:cNvPicPr>
            <a:picLocks noChangeAspect="1"/>
          </p:cNvPicPr>
          <p:nvPr/>
        </p:nvPicPr>
        <p:blipFill>
          <a:blip r:embed="rId3"/>
          <a:stretch>
            <a:fillRect/>
          </a:stretch>
        </p:blipFill>
        <p:spPr>
          <a:xfrm>
            <a:off x="1037360" y="3608101"/>
            <a:ext cx="4393743" cy="2666566"/>
          </a:xfrm>
          <a:prstGeom prst="rect">
            <a:avLst/>
          </a:prstGeom>
        </p:spPr>
      </p:pic>
      <p:sp>
        <p:nvSpPr>
          <p:cNvPr id="18" name="TextBox 17">
            <a:extLst>
              <a:ext uri="{FF2B5EF4-FFF2-40B4-BE49-F238E27FC236}">
                <a16:creationId xmlns:a16="http://schemas.microsoft.com/office/drawing/2014/main" id="{2BD97B57-FEC1-48AE-8012-4CF062CB28E5}"/>
              </a:ext>
            </a:extLst>
          </p:cNvPr>
          <p:cNvSpPr txBox="1"/>
          <p:nvPr/>
        </p:nvSpPr>
        <p:spPr>
          <a:xfrm>
            <a:off x="5524069" y="3503351"/>
            <a:ext cx="500132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   Where - </a:t>
            </a: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0" name="Picture 19">
            <a:extLst>
              <a:ext uri="{FF2B5EF4-FFF2-40B4-BE49-F238E27FC236}">
                <a16:creationId xmlns:a16="http://schemas.microsoft.com/office/drawing/2014/main" id="{8A0FF6DF-E928-49E5-8FBD-E53ECB534C56}"/>
              </a:ext>
            </a:extLst>
          </p:cNvPr>
          <p:cNvPicPr>
            <a:picLocks noChangeAspect="1"/>
          </p:cNvPicPr>
          <p:nvPr/>
        </p:nvPicPr>
        <p:blipFill>
          <a:blip r:embed="rId4"/>
          <a:stretch>
            <a:fillRect/>
          </a:stretch>
        </p:blipFill>
        <p:spPr>
          <a:xfrm>
            <a:off x="6096000" y="5402920"/>
            <a:ext cx="4889976" cy="541067"/>
          </a:xfrm>
          <a:prstGeom prst="rect">
            <a:avLst/>
          </a:prstGeom>
        </p:spPr>
      </p:pic>
      <p:sp>
        <p:nvSpPr>
          <p:cNvPr id="21" name="TextBox 20">
            <a:extLst>
              <a:ext uri="{FF2B5EF4-FFF2-40B4-BE49-F238E27FC236}">
                <a16:creationId xmlns:a16="http://schemas.microsoft.com/office/drawing/2014/main" id="{B74D36D4-919F-4A2D-9A8F-BD555C63E910}"/>
              </a:ext>
            </a:extLst>
          </p:cNvPr>
          <p:cNvSpPr txBox="1"/>
          <p:nvPr/>
        </p:nvSpPr>
        <p:spPr>
          <a:xfrm>
            <a:off x="5674978" y="4917862"/>
            <a:ext cx="5374131"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MR12"/>
                <a:ea typeface="+mn-ea"/>
                <a:cs typeface="+mn-cs"/>
              </a:rPr>
              <a:t>And </a:t>
            </a:r>
            <a:r>
              <a:rPr kumimoji="0" lang="en-US" sz="1800" b="0" i="0" u="none" strike="noStrike" kern="1200" cap="none" spc="0" normalizeH="0" baseline="0" noProof="0">
                <a:ln>
                  <a:noFill/>
                </a:ln>
                <a:solidFill>
                  <a:prstClr val="black"/>
                </a:solidFill>
                <a:effectLst/>
                <a:uLnTx/>
                <a:uFillTx/>
                <a:latin typeface="CMMIB10"/>
                <a:ea typeface="+mn-ea"/>
                <a:cs typeface="+mn-cs"/>
              </a:rPr>
              <a:t>P </a:t>
            </a:r>
            <a:r>
              <a:rPr kumimoji="0" lang="en-US" sz="1800" b="0" i="0" u="none" strike="noStrike" kern="1200" cap="none" spc="0" normalizeH="0" baseline="0" noProof="0">
                <a:ln>
                  <a:noFill/>
                </a:ln>
                <a:solidFill>
                  <a:prstClr val="black"/>
                </a:solidFill>
                <a:effectLst/>
                <a:uLnTx/>
                <a:uFillTx/>
                <a:latin typeface="CMR12"/>
                <a:ea typeface="+mn-ea"/>
                <a:cs typeface="+mn-cs"/>
              </a:rPr>
              <a:t>is the solution to the discrete </a:t>
            </a:r>
            <a:r>
              <a:rPr kumimoji="0" lang="en-US" sz="1800" b="0" i="0" u="none" strike="noStrike" kern="1200" cap="none" spc="0" normalizeH="0" baseline="0" noProof="0" err="1">
                <a:ln>
                  <a:noFill/>
                </a:ln>
                <a:solidFill>
                  <a:prstClr val="black"/>
                </a:solidFill>
                <a:effectLst/>
                <a:uLnTx/>
                <a:uFillTx/>
                <a:latin typeface="CMR12"/>
                <a:ea typeface="+mn-ea"/>
                <a:cs typeface="+mn-cs"/>
              </a:rPr>
              <a:t>Riccati</a:t>
            </a:r>
            <a:r>
              <a:rPr kumimoji="0" lang="en-US" sz="1800" b="0" i="0" u="none" strike="noStrike" kern="1200" cap="none" spc="0" normalizeH="0" baseline="0" noProof="0">
                <a:ln>
                  <a:noFill/>
                </a:ln>
                <a:solidFill>
                  <a:prstClr val="black"/>
                </a:solidFill>
                <a:effectLst/>
                <a:uLnTx/>
                <a:uFillTx/>
                <a:latin typeface="CMR12"/>
                <a:ea typeface="+mn-ea"/>
                <a:cs typeface="+mn-cs"/>
              </a:rPr>
              <a:t> Equation:</a:t>
            </a: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11" name="Picture 10">
            <a:extLst>
              <a:ext uri="{FF2B5EF4-FFF2-40B4-BE49-F238E27FC236}">
                <a16:creationId xmlns:a16="http://schemas.microsoft.com/office/drawing/2014/main" id="{1FF3EF20-520C-4E9D-87D5-B3733071964E}"/>
              </a:ext>
            </a:extLst>
          </p:cNvPr>
          <p:cNvPicPr>
            <a:picLocks noChangeAspect="1"/>
          </p:cNvPicPr>
          <p:nvPr/>
        </p:nvPicPr>
        <p:blipFill>
          <a:blip r:embed="rId5"/>
          <a:stretch>
            <a:fillRect/>
          </a:stretch>
        </p:blipFill>
        <p:spPr>
          <a:xfrm>
            <a:off x="6760899" y="3388052"/>
            <a:ext cx="5001323" cy="1414084"/>
          </a:xfrm>
          <a:prstGeom prst="rect">
            <a:avLst/>
          </a:prstGeom>
        </p:spPr>
      </p:pic>
    </p:spTree>
    <p:extLst>
      <p:ext uri="{BB962C8B-B14F-4D97-AF65-F5344CB8AC3E}">
        <p14:creationId xmlns:p14="http://schemas.microsoft.com/office/powerpoint/2010/main" val="315634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98C8A-0CBB-4C1A-843B-662637B0DD66}"/>
              </a:ext>
            </a:extLst>
          </p:cNvPr>
          <p:cNvSpPr>
            <a:spLocks noGrp="1"/>
          </p:cNvSpPr>
          <p:nvPr>
            <p:ph type="title"/>
          </p:nvPr>
        </p:nvSpPr>
        <p:spPr>
          <a:xfrm>
            <a:off x="838200" y="365126"/>
            <a:ext cx="10515600" cy="774562"/>
          </a:xfrm>
        </p:spPr>
        <p:txBody>
          <a:bodyPr/>
          <a:lstStyle/>
          <a:p>
            <a:pPr algn="ctr"/>
            <a:r>
              <a:rPr lang="en-IN" b="1"/>
              <a:t>Steps</a:t>
            </a:r>
          </a:p>
        </p:txBody>
      </p:sp>
      <p:sp>
        <p:nvSpPr>
          <p:cNvPr id="3" name="Content Placeholder 2">
            <a:extLst>
              <a:ext uri="{FF2B5EF4-FFF2-40B4-BE49-F238E27FC236}">
                <a16:creationId xmlns:a16="http://schemas.microsoft.com/office/drawing/2014/main" id="{8B00B426-A466-4859-94E7-88841192F161}"/>
              </a:ext>
            </a:extLst>
          </p:cNvPr>
          <p:cNvSpPr>
            <a:spLocks noGrp="1"/>
          </p:cNvSpPr>
          <p:nvPr>
            <p:ph idx="1"/>
          </p:nvPr>
        </p:nvSpPr>
        <p:spPr>
          <a:xfrm>
            <a:off x="838200" y="1348547"/>
            <a:ext cx="10515600" cy="4667940"/>
          </a:xfrm>
        </p:spPr>
        <p:txBody>
          <a:bodyPr>
            <a:normAutofit fontScale="92500" lnSpcReduction="10000"/>
          </a:bodyPr>
          <a:lstStyle/>
          <a:p>
            <a:pPr marL="0" indent="0" algn="l">
              <a:lnSpc>
                <a:spcPct val="140000"/>
              </a:lnSpc>
              <a:buNone/>
            </a:pPr>
            <a:r>
              <a:rPr lang="en-US" sz="2200" b="0" i="0" u="none" strike="noStrike" baseline="0">
                <a:solidFill>
                  <a:srgbClr val="000000"/>
                </a:solidFill>
              </a:rPr>
              <a:t>1) Prescribe foot placements which the robot will take  </a:t>
            </a:r>
            <a:r>
              <a:rPr lang="en-US" sz="2200" b="0" i="0" u="none" strike="noStrike" baseline="0" err="1">
                <a:solidFill>
                  <a:srgbClr val="000000"/>
                </a:solidFill>
              </a:rPr>
              <a:t>i.e</a:t>
            </a:r>
            <a:r>
              <a:rPr lang="en-US" sz="2200" b="0" i="0" u="none" strike="noStrike" baseline="0">
                <a:solidFill>
                  <a:srgbClr val="000000"/>
                </a:solidFill>
              </a:rPr>
              <a:t>  give step size. </a:t>
            </a:r>
          </a:p>
          <a:p>
            <a:pPr marL="0" indent="0" algn="l">
              <a:lnSpc>
                <a:spcPct val="140000"/>
              </a:lnSpc>
              <a:buNone/>
            </a:pPr>
            <a:r>
              <a:rPr lang="en-US" sz="2200"/>
              <a:t>2) Th</a:t>
            </a:r>
            <a:r>
              <a:rPr lang="en-US" sz="2200" b="0" i="0" u="none" strike="noStrike" baseline="0"/>
              <a:t>en a ZMP trajectory p(t) through the support polygon that is produced by the prescribed foot placements. </a:t>
            </a:r>
          </a:p>
          <a:p>
            <a:pPr marL="0" indent="0" algn="l">
              <a:lnSpc>
                <a:spcPct val="140000"/>
              </a:lnSpc>
              <a:buNone/>
            </a:pPr>
            <a:r>
              <a:rPr lang="en-US" sz="2200" b="0" i="0" u="none" strike="noStrike" baseline="0"/>
              <a:t>3) Utilize the ZMP preview controller described above to track the desired ZMP trajectory, outputting a </a:t>
            </a:r>
            <a:r>
              <a:rPr lang="en-US" sz="2200" b="0" i="0" u="none" strike="noStrike" baseline="0" err="1"/>
              <a:t>CoM</a:t>
            </a:r>
            <a:r>
              <a:rPr lang="en-US" sz="2200" b="0" i="0" u="none" strike="noStrike" baseline="0"/>
              <a:t>  trajectory in the process. </a:t>
            </a:r>
            <a:endParaRPr lang="en-US" sz="2200"/>
          </a:p>
          <a:p>
            <a:pPr marL="0" indent="0" algn="l">
              <a:lnSpc>
                <a:spcPct val="140000"/>
              </a:lnSpc>
              <a:buNone/>
            </a:pPr>
            <a:r>
              <a:rPr lang="en-US" sz="2200"/>
              <a:t>4) </a:t>
            </a:r>
            <a:r>
              <a:rPr lang="en-US" sz="2200" b="0" i="0" u="none" strike="noStrike" baseline="0"/>
              <a:t>With the location of the feet and </a:t>
            </a:r>
            <a:r>
              <a:rPr lang="en-US" sz="2200" b="0" i="0" u="none" strike="noStrike" baseline="0" err="1"/>
              <a:t>CoM</a:t>
            </a:r>
            <a:r>
              <a:rPr lang="en-US" sz="2200" b="0" i="0" u="none" strike="noStrike" baseline="0"/>
              <a:t> known for a specified number of steps (and time), the robot legs can be commanded to track the trajectory via inverse kinematics.</a:t>
            </a:r>
          </a:p>
          <a:p>
            <a:pPr marL="0" indent="0" algn="l">
              <a:lnSpc>
                <a:spcPct val="140000"/>
              </a:lnSpc>
              <a:buNone/>
            </a:pPr>
            <a:r>
              <a:rPr lang="en-US" sz="2200"/>
              <a:t>5) An additional motion is necessary to be implemented for the swing leg for taking steps. For </a:t>
            </a:r>
            <a:r>
              <a:rPr lang="en-US" sz="2200" err="1"/>
              <a:t>NABiRoS</a:t>
            </a:r>
            <a:r>
              <a:rPr lang="en-US" sz="2200"/>
              <a:t>, the swing foot is commanded to follow a cycloid function which can help reduce the impact when contacting the ground.</a:t>
            </a:r>
          </a:p>
          <a:p>
            <a:pPr marL="0" indent="0" algn="l">
              <a:buNone/>
            </a:pPr>
            <a:endParaRPr lang="en-IN"/>
          </a:p>
        </p:txBody>
      </p:sp>
    </p:spTree>
    <p:extLst>
      <p:ext uri="{BB962C8B-B14F-4D97-AF65-F5344CB8AC3E}">
        <p14:creationId xmlns:p14="http://schemas.microsoft.com/office/powerpoint/2010/main" val="39332214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DC309-9406-41BC-B1F4-427DFD3A5084}"/>
              </a:ext>
            </a:extLst>
          </p:cNvPr>
          <p:cNvSpPr>
            <a:spLocks noGrp="1"/>
          </p:cNvSpPr>
          <p:nvPr>
            <p:ph type="title"/>
          </p:nvPr>
        </p:nvSpPr>
        <p:spPr>
          <a:xfrm>
            <a:off x="359899" y="133687"/>
            <a:ext cx="3019405" cy="1325563"/>
          </a:xfrm>
        </p:spPr>
        <p:txBody>
          <a:bodyPr/>
          <a:lstStyle/>
          <a:p>
            <a:pPr algn="ctr"/>
            <a:r>
              <a:rPr lang="en-US" sz="3400" b="1"/>
              <a:t>Parameters</a:t>
            </a:r>
            <a:r>
              <a:rPr lang="en-US" sz="3400"/>
              <a:t> </a:t>
            </a:r>
            <a:r>
              <a:rPr lang="en-US"/>
              <a:t>	</a:t>
            </a:r>
            <a:endParaRPr lang="en-IN"/>
          </a:p>
        </p:txBody>
      </p:sp>
      <p:sp>
        <p:nvSpPr>
          <p:cNvPr id="3" name="Content Placeholder 2">
            <a:extLst>
              <a:ext uri="{FF2B5EF4-FFF2-40B4-BE49-F238E27FC236}">
                <a16:creationId xmlns:a16="http://schemas.microsoft.com/office/drawing/2014/main" id="{11968C08-9DDF-4406-A8F0-B40C70662671}"/>
              </a:ext>
            </a:extLst>
          </p:cNvPr>
          <p:cNvSpPr>
            <a:spLocks noGrp="1"/>
          </p:cNvSpPr>
          <p:nvPr>
            <p:ph idx="1"/>
          </p:nvPr>
        </p:nvSpPr>
        <p:spPr>
          <a:xfrm>
            <a:off x="3379304" y="284611"/>
            <a:ext cx="9382539" cy="1325563"/>
          </a:xfrm>
        </p:spPr>
        <p:txBody>
          <a:bodyPr/>
          <a:lstStyle/>
          <a:p>
            <a:r>
              <a:rPr lang="en-US"/>
              <a:t> Step length = 0.20 m    Time period for step = 0.7 sec </a:t>
            </a:r>
          </a:p>
          <a:p>
            <a:r>
              <a:rPr lang="en-US"/>
              <a:t> Preview Period = 1.4 sec</a:t>
            </a:r>
          </a:p>
          <a:p>
            <a:endParaRPr lang="en-US"/>
          </a:p>
          <a:p>
            <a:endParaRPr lang="en-IN"/>
          </a:p>
        </p:txBody>
      </p:sp>
      <p:pic>
        <p:nvPicPr>
          <p:cNvPr id="4" name="Content Placeholder 4" descr="Chart, line chart&#10;&#10;Description automatically generated">
            <a:extLst>
              <a:ext uri="{FF2B5EF4-FFF2-40B4-BE49-F238E27FC236}">
                <a16:creationId xmlns:a16="http://schemas.microsoft.com/office/drawing/2014/main" id="{A37493D8-F4F0-45D2-AB75-34A7299EAB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315" y="2192615"/>
            <a:ext cx="11261369" cy="4299625"/>
          </a:xfrm>
          <a:prstGeom prst="rect">
            <a:avLst/>
          </a:prstGeom>
        </p:spPr>
      </p:pic>
      <p:sp>
        <p:nvSpPr>
          <p:cNvPr id="5" name="Title 1">
            <a:extLst>
              <a:ext uri="{FF2B5EF4-FFF2-40B4-BE49-F238E27FC236}">
                <a16:creationId xmlns:a16="http://schemas.microsoft.com/office/drawing/2014/main" id="{8CEE08EA-2133-42F9-B204-B94E09E43489}"/>
              </a:ext>
            </a:extLst>
          </p:cNvPr>
          <p:cNvSpPr txBox="1">
            <a:spLocks/>
          </p:cNvSpPr>
          <p:nvPr/>
        </p:nvSpPr>
        <p:spPr>
          <a:xfrm>
            <a:off x="465315" y="102773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200"/>
              <a:t>ZMP ref vs  </a:t>
            </a:r>
            <a:r>
              <a:rPr lang="en-IN" sz="3200" err="1"/>
              <a:t>Xcom</a:t>
            </a:r>
            <a:r>
              <a:rPr lang="en-IN" sz="3200"/>
              <a:t> plot </a:t>
            </a:r>
          </a:p>
        </p:txBody>
      </p:sp>
    </p:spTree>
    <p:extLst>
      <p:ext uri="{BB962C8B-B14F-4D97-AF65-F5344CB8AC3E}">
        <p14:creationId xmlns:p14="http://schemas.microsoft.com/office/powerpoint/2010/main" val="19436574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CACF1-32F7-474D-AA50-82B53A80426A}"/>
              </a:ext>
            </a:extLst>
          </p:cNvPr>
          <p:cNvSpPr>
            <a:spLocks noGrp="1"/>
          </p:cNvSpPr>
          <p:nvPr>
            <p:ph type="title"/>
          </p:nvPr>
        </p:nvSpPr>
        <p:spPr>
          <a:xfrm>
            <a:off x="838200" y="-77821"/>
            <a:ext cx="10515600" cy="933855"/>
          </a:xfrm>
        </p:spPr>
        <p:txBody>
          <a:bodyPr>
            <a:normAutofit/>
          </a:bodyPr>
          <a:lstStyle/>
          <a:p>
            <a:pPr algn="ctr"/>
            <a:r>
              <a:rPr lang="en-IN" b="1"/>
              <a:t>Inverse Kinematics	</a:t>
            </a:r>
          </a:p>
        </p:txBody>
      </p:sp>
      <p:sp>
        <p:nvSpPr>
          <p:cNvPr id="3" name="Content Placeholder 2">
            <a:extLst>
              <a:ext uri="{FF2B5EF4-FFF2-40B4-BE49-F238E27FC236}">
                <a16:creationId xmlns:a16="http://schemas.microsoft.com/office/drawing/2014/main" id="{CAB99B06-1F35-4AB1-A938-015C6131F02E}"/>
              </a:ext>
            </a:extLst>
          </p:cNvPr>
          <p:cNvSpPr>
            <a:spLocks noGrp="1"/>
          </p:cNvSpPr>
          <p:nvPr>
            <p:ph idx="1"/>
          </p:nvPr>
        </p:nvSpPr>
        <p:spPr>
          <a:xfrm>
            <a:off x="525294" y="1410512"/>
            <a:ext cx="10828506" cy="5082364"/>
          </a:xfrm>
        </p:spPr>
        <p:txBody>
          <a:bodyPr/>
          <a:lstStyle/>
          <a:p>
            <a:r>
              <a:rPr lang="en-IN"/>
              <a:t>2 phase</a:t>
            </a:r>
          </a:p>
          <a:p>
            <a:pPr marL="0" indent="0">
              <a:buNone/>
            </a:pPr>
            <a:r>
              <a:rPr lang="en-IN"/>
              <a:t>1)  Front leg is swinging </a:t>
            </a:r>
          </a:p>
          <a:p>
            <a:pPr marL="0" indent="0">
              <a:buNone/>
            </a:pPr>
            <a:r>
              <a:rPr lang="en-IN"/>
              <a:t>       and Back leg is supporting.</a:t>
            </a:r>
          </a:p>
          <a:p>
            <a:pPr marL="0" indent="0">
              <a:buNone/>
            </a:pPr>
            <a:endParaRPr lang="en-IN"/>
          </a:p>
          <a:p>
            <a:pPr marL="0" indent="0">
              <a:buNone/>
            </a:pPr>
            <a:endParaRPr lang="en-IN"/>
          </a:p>
          <a:p>
            <a:pPr marL="0" indent="0">
              <a:buNone/>
            </a:pPr>
            <a:endParaRPr lang="en-IN"/>
          </a:p>
          <a:p>
            <a:pPr marL="0" indent="0">
              <a:buNone/>
            </a:pPr>
            <a:r>
              <a:rPr lang="en-IN"/>
              <a:t>2) Back leg is swinging, and Front leg is supporting.</a:t>
            </a:r>
          </a:p>
          <a:p>
            <a:pPr marL="0" indent="0">
              <a:buNone/>
            </a:pPr>
            <a:endParaRPr lang="en-IN"/>
          </a:p>
        </p:txBody>
      </p:sp>
      <p:pic>
        <p:nvPicPr>
          <p:cNvPr id="5" name="Picture 4">
            <a:extLst>
              <a:ext uri="{FF2B5EF4-FFF2-40B4-BE49-F238E27FC236}">
                <a16:creationId xmlns:a16="http://schemas.microsoft.com/office/drawing/2014/main" id="{6E64D2DD-EFF4-45F3-B62B-07E5119003BE}"/>
              </a:ext>
            </a:extLst>
          </p:cNvPr>
          <p:cNvPicPr>
            <a:picLocks noChangeAspect="1"/>
          </p:cNvPicPr>
          <p:nvPr/>
        </p:nvPicPr>
        <p:blipFill>
          <a:blip r:embed="rId2"/>
          <a:stretch>
            <a:fillRect/>
          </a:stretch>
        </p:blipFill>
        <p:spPr>
          <a:xfrm>
            <a:off x="5579625" y="1934690"/>
            <a:ext cx="2492909" cy="2308494"/>
          </a:xfrm>
          <a:prstGeom prst="rect">
            <a:avLst/>
          </a:prstGeom>
        </p:spPr>
      </p:pic>
      <p:pic>
        <p:nvPicPr>
          <p:cNvPr id="7" name="Picture 6">
            <a:extLst>
              <a:ext uri="{FF2B5EF4-FFF2-40B4-BE49-F238E27FC236}">
                <a16:creationId xmlns:a16="http://schemas.microsoft.com/office/drawing/2014/main" id="{E012E9AF-B2BF-45AE-BD72-4378130CC09F}"/>
              </a:ext>
            </a:extLst>
          </p:cNvPr>
          <p:cNvPicPr>
            <a:picLocks noChangeAspect="1"/>
          </p:cNvPicPr>
          <p:nvPr/>
        </p:nvPicPr>
        <p:blipFill>
          <a:blip r:embed="rId3"/>
          <a:stretch>
            <a:fillRect/>
          </a:stretch>
        </p:blipFill>
        <p:spPr>
          <a:xfrm>
            <a:off x="8669405" y="4096397"/>
            <a:ext cx="2684395" cy="2552121"/>
          </a:xfrm>
          <a:prstGeom prst="rect">
            <a:avLst/>
          </a:prstGeom>
        </p:spPr>
      </p:pic>
    </p:spTree>
    <p:extLst>
      <p:ext uri="{BB962C8B-B14F-4D97-AF65-F5344CB8AC3E}">
        <p14:creationId xmlns:p14="http://schemas.microsoft.com/office/powerpoint/2010/main" val="23971492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4845A0EE-C4C8-4AE1-B3C6-1261368AC0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10" descr="Chart&#10;&#10;Description automatically generated">
            <a:extLst>
              <a:ext uri="{FF2B5EF4-FFF2-40B4-BE49-F238E27FC236}">
                <a16:creationId xmlns:a16="http://schemas.microsoft.com/office/drawing/2014/main" id="{065BE519-D89C-4A79-AB2A-9C30CD59CDBA}"/>
              </a:ext>
            </a:extLst>
          </p:cNvPr>
          <p:cNvPicPr>
            <a:picLocks noChangeAspect="1"/>
          </p:cNvPicPr>
          <p:nvPr/>
        </p:nvPicPr>
        <p:blipFill>
          <a:blip r:embed="rId2"/>
          <a:stretch>
            <a:fillRect/>
          </a:stretch>
        </p:blipFill>
        <p:spPr>
          <a:xfrm>
            <a:off x="8895907" y="218448"/>
            <a:ext cx="3206713" cy="3112128"/>
          </a:xfrm>
          <a:prstGeom prst="rect">
            <a:avLst/>
          </a:prstGeom>
        </p:spPr>
      </p:pic>
      <p:pic>
        <p:nvPicPr>
          <p:cNvPr id="9" name="Picture 9" descr="Chart&#10;&#10;Description automatically generated">
            <a:extLst>
              <a:ext uri="{FF2B5EF4-FFF2-40B4-BE49-F238E27FC236}">
                <a16:creationId xmlns:a16="http://schemas.microsoft.com/office/drawing/2014/main" id="{66AE2B42-6111-4B21-A6CE-FD04D42BFF4D}"/>
              </a:ext>
            </a:extLst>
          </p:cNvPr>
          <p:cNvPicPr>
            <a:picLocks noGrp="1" noChangeAspect="1"/>
          </p:cNvPicPr>
          <p:nvPr>
            <p:ph idx="1"/>
          </p:nvPr>
        </p:nvPicPr>
        <p:blipFill>
          <a:blip r:embed="rId3"/>
          <a:stretch>
            <a:fillRect/>
          </a:stretch>
        </p:blipFill>
        <p:spPr>
          <a:xfrm>
            <a:off x="5621412" y="218448"/>
            <a:ext cx="3151815" cy="3112128"/>
          </a:xfrm>
        </p:spPr>
      </p:pic>
      <p:pic>
        <p:nvPicPr>
          <p:cNvPr id="12" name="Picture 13" descr="Chart&#10;&#10;Description automatically generated">
            <a:extLst>
              <a:ext uri="{FF2B5EF4-FFF2-40B4-BE49-F238E27FC236}">
                <a16:creationId xmlns:a16="http://schemas.microsoft.com/office/drawing/2014/main" id="{FD1C85F8-8A67-461D-B838-9C3CA84D7BA0}"/>
              </a:ext>
            </a:extLst>
          </p:cNvPr>
          <p:cNvPicPr>
            <a:picLocks noChangeAspect="1"/>
          </p:cNvPicPr>
          <p:nvPr/>
        </p:nvPicPr>
        <p:blipFill>
          <a:blip r:embed="rId4"/>
          <a:stretch>
            <a:fillRect/>
          </a:stretch>
        </p:blipFill>
        <p:spPr>
          <a:xfrm>
            <a:off x="5617535" y="3414970"/>
            <a:ext cx="3208965" cy="3231855"/>
          </a:xfrm>
          <a:prstGeom prst="rect">
            <a:avLst/>
          </a:prstGeom>
        </p:spPr>
      </p:pic>
      <p:pic>
        <p:nvPicPr>
          <p:cNvPr id="11" name="Picture 11" descr="Chart&#10;&#10;Description automatically generated">
            <a:extLst>
              <a:ext uri="{FF2B5EF4-FFF2-40B4-BE49-F238E27FC236}">
                <a16:creationId xmlns:a16="http://schemas.microsoft.com/office/drawing/2014/main" id="{442BFF3B-9A21-40F2-AB83-1B213CD07B42}"/>
              </a:ext>
            </a:extLst>
          </p:cNvPr>
          <p:cNvPicPr>
            <a:picLocks noChangeAspect="1"/>
          </p:cNvPicPr>
          <p:nvPr/>
        </p:nvPicPr>
        <p:blipFill>
          <a:blip r:embed="rId5"/>
          <a:stretch>
            <a:fillRect/>
          </a:stretch>
        </p:blipFill>
        <p:spPr>
          <a:xfrm>
            <a:off x="8893175" y="3406110"/>
            <a:ext cx="3114121" cy="3231855"/>
          </a:xfrm>
          <a:prstGeom prst="rect">
            <a:avLst/>
          </a:prstGeom>
        </p:spPr>
      </p:pic>
      <p:sp>
        <p:nvSpPr>
          <p:cNvPr id="2" name="Title 1">
            <a:extLst>
              <a:ext uri="{FF2B5EF4-FFF2-40B4-BE49-F238E27FC236}">
                <a16:creationId xmlns:a16="http://schemas.microsoft.com/office/drawing/2014/main" id="{74F29C77-2279-4D99-92BE-B1153F5050E4}"/>
              </a:ext>
            </a:extLst>
          </p:cNvPr>
          <p:cNvSpPr>
            <a:spLocks noGrp="1"/>
          </p:cNvSpPr>
          <p:nvPr>
            <p:ph type="title"/>
          </p:nvPr>
        </p:nvSpPr>
        <p:spPr>
          <a:xfrm>
            <a:off x="621629" y="640080"/>
            <a:ext cx="4225290" cy="5578816"/>
          </a:xfrm>
        </p:spPr>
        <p:txBody>
          <a:bodyPr vert="horz" lIns="91440" tIns="45720" rIns="91440" bIns="45720" rtlCol="0" anchor="ctr">
            <a:normAutofit/>
          </a:bodyPr>
          <a:lstStyle/>
          <a:p>
            <a:pPr algn="ctr"/>
            <a:r>
              <a:rPr lang="en-US" b="1" kern="1200">
                <a:solidFill>
                  <a:srgbClr val="FFFFFF"/>
                </a:solidFill>
                <a:latin typeface="+mj-lt"/>
                <a:ea typeface="+mj-ea"/>
                <a:cs typeface="+mj-cs"/>
              </a:rPr>
              <a:t>Plots for Desired Joint Angles</a:t>
            </a:r>
          </a:p>
        </p:txBody>
      </p:sp>
    </p:spTree>
    <p:extLst>
      <p:ext uri="{BB962C8B-B14F-4D97-AF65-F5344CB8AC3E}">
        <p14:creationId xmlns:p14="http://schemas.microsoft.com/office/powerpoint/2010/main" val="34456355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KinematicsWalking video">
            <a:hlinkClick r:id="" action="ppaction://media"/>
            <a:extLst>
              <a:ext uri="{FF2B5EF4-FFF2-40B4-BE49-F238E27FC236}">
                <a16:creationId xmlns:a16="http://schemas.microsoft.com/office/drawing/2014/main" id="{E0EEC138-1C6A-4D93-860A-A79E4DDBE2A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58736" y="0"/>
            <a:ext cx="8479875" cy="6359906"/>
          </a:xfrm>
          <a:prstGeom prst="rect">
            <a:avLst/>
          </a:prstGeom>
        </p:spPr>
      </p:pic>
      <p:sp>
        <p:nvSpPr>
          <p:cNvPr id="5" name="Oval 4">
            <a:extLst>
              <a:ext uri="{FF2B5EF4-FFF2-40B4-BE49-F238E27FC236}">
                <a16:creationId xmlns:a16="http://schemas.microsoft.com/office/drawing/2014/main" id="{E8B17F21-5946-4761-979C-33AE28494222}"/>
              </a:ext>
            </a:extLst>
          </p:cNvPr>
          <p:cNvSpPr/>
          <p:nvPr/>
        </p:nvSpPr>
        <p:spPr>
          <a:xfrm>
            <a:off x="8609428" y="717452"/>
            <a:ext cx="2293034" cy="13927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38EDB154-7E83-4893-8280-65BD5DED78CE}"/>
              </a:ext>
            </a:extLst>
          </p:cNvPr>
          <p:cNvSpPr txBox="1"/>
          <p:nvPr/>
        </p:nvSpPr>
        <p:spPr>
          <a:xfrm>
            <a:off x="9187308" y="1123931"/>
            <a:ext cx="1690482" cy="553998"/>
          </a:xfrm>
          <a:prstGeom prst="rect">
            <a:avLst/>
          </a:prstGeom>
          <a:noFill/>
        </p:spPr>
        <p:txBody>
          <a:bodyPr wrap="square" rtlCol="0">
            <a:spAutoFit/>
          </a:bodyPr>
          <a:lstStyle/>
          <a:p>
            <a:r>
              <a:rPr lang="en-US" sz="3000">
                <a:solidFill>
                  <a:schemeClr val="bg1"/>
                </a:solidFill>
              </a:rPr>
              <a:t>VIDEO</a:t>
            </a:r>
          </a:p>
        </p:txBody>
      </p:sp>
      <p:sp>
        <p:nvSpPr>
          <p:cNvPr id="9" name="TextBox 8">
            <a:extLst>
              <a:ext uri="{FF2B5EF4-FFF2-40B4-BE49-F238E27FC236}">
                <a16:creationId xmlns:a16="http://schemas.microsoft.com/office/drawing/2014/main" id="{F93682DB-DC42-43FB-80C2-935933DFDC44}"/>
              </a:ext>
            </a:extLst>
          </p:cNvPr>
          <p:cNvSpPr txBox="1"/>
          <p:nvPr/>
        </p:nvSpPr>
        <p:spPr>
          <a:xfrm>
            <a:off x="1943789" y="5929019"/>
            <a:ext cx="9241046" cy="430887"/>
          </a:xfrm>
          <a:prstGeom prst="rect">
            <a:avLst/>
          </a:prstGeom>
          <a:noFill/>
        </p:spPr>
        <p:txBody>
          <a:bodyPr wrap="square" rtlCol="0">
            <a:spAutoFit/>
          </a:bodyPr>
          <a:lstStyle/>
          <a:p>
            <a:r>
              <a:rPr lang="en-US" sz="2200" b="1">
                <a:latin typeface="Bahnschrift" panose="020B0502040204020203" pitchFamily="34" charset="0"/>
              </a:rPr>
              <a:t>KINEMATIC WALKING BASED ON GENERATED ZMP COM  TRAJECTORY</a:t>
            </a:r>
          </a:p>
        </p:txBody>
      </p:sp>
    </p:spTree>
    <p:extLst>
      <p:ext uri="{BB962C8B-B14F-4D97-AF65-F5344CB8AC3E}">
        <p14:creationId xmlns:p14="http://schemas.microsoft.com/office/powerpoint/2010/main" val="403608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1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7"/>
                                        </p:tgtEl>
                                      </p:cBhvr>
                                    </p:cmd>
                                  </p:childTnLst>
                                </p:cTn>
                              </p:par>
                            </p:childTnLst>
                          </p:cTn>
                        </p:par>
                      </p:childTnLst>
                    </p:cTn>
                  </p:par>
                </p:childTnLst>
              </p:cTn>
              <p:nextCondLst>
                <p:cond evt="onClick" delay="0">
                  <p:tgtEl>
                    <p:spTgt spid="7"/>
                  </p:tgtEl>
                </p:cond>
              </p:nextCondLst>
            </p:seq>
            <p:video>
              <p:cMediaNode vol="80000">
                <p:cTn id="12" fill="hold" display="0">
                  <p:stCondLst>
                    <p:cond delay="indefinite"/>
                  </p:stCondLst>
                </p:cTn>
                <p:tgtEl>
                  <p:spTgt spid="7"/>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13">
            <a:extLst>
              <a:ext uri="{FF2B5EF4-FFF2-40B4-BE49-F238E27FC236}">
                <a16:creationId xmlns:a16="http://schemas.microsoft.com/office/drawing/2014/main" id="{10EB215C-7839-4CEA-AA02-B8F7755F9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15">
            <a:extLst>
              <a:ext uri="{FF2B5EF4-FFF2-40B4-BE49-F238E27FC236}">
                <a16:creationId xmlns:a16="http://schemas.microsoft.com/office/drawing/2014/main" id="{91011C6D-05BE-4D99-8C11-A0E478B129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0915134" cy="2251389"/>
          </a:xfrm>
          <a:custGeom>
            <a:avLst/>
            <a:gdLst>
              <a:gd name="connsiteX0" fmla="*/ 0 w 10915134"/>
              <a:gd name="connsiteY0" fmla="*/ 0 h 2251389"/>
              <a:gd name="connsiteX1" fmla="*/ 10915134 w 10915134"/>
              <a:gd name="connsiteY1" fmla="*/ 0 h 2251389"/>
              <a:gd name="connsiteX2" fmla="*/ 10882980 w 10915134"/>
              <a:gd name="connsiteY2" fmla="*/ 49990 h 2251389"/>
              <a:gd name="connsiteX3" fmla="*/ 10834795 w 10915134"/>
              <a:gd name="connsiteY3" fmla="*/ 110024 h 2251389"/>
              <a:gd name="connsiteX4" fmla="*/ 10738392 w 10915134"/>
              <a:gd name="connsiteY4" fmla="*/ 165813 h 2251389"/>
              <a:gd name="connsiteX5" fmla="*/ 10633692 w 10915134"/>
              <a:gd name="connsiteY5" fmla="*/ 209264 h 2251389"/>
              <a:gd name="connsiteX6" fmla="*/ 10586800 w 10915134"/>
              <a:gd name="connsiteY6" fmla="*/ 239716 h 2251389"/>
              <a:gd name="connsiteX7" fmla="*/ 10501658 w 10915134"/>
              <a:gd name="connsiteY7" fmla="*/ 307174 h 2251389"/>
              <a:gd name="connsiteX8" fmla="*/ 10404067 w 10915134"/>
              <a:gd name="connsiteY8" fmla="*/ 412395 h 2251389"/>
              <a:gd name="connsiteX9" fmla="*/ 10380953 w 10915134"/>
              <a:gd name="connsiteY9" fmla="*/ 472334 h 2251389"/>
              <a:gd name="connsiteX10" fmla="*/ 10341416 w 10915134"/>
              <a:gd name="connsiteY10" fmla="*/ 504774 h 2251389"/>
              <a:gd name="connsiteX11" fmla="*/ 10326329 w 10915134"/>
              <a:gd name="connsiteY11" fmla="*/ 523459 h 2251389"/>
              <a:gd name="connsiteX12" fmla="*/ 10298289 w 10915134"/>
              <a:gd name="connsiteY12" fmla="*/ 532173 h 2251389"/>
              <a:gd name="connsiteX13" fmla="*/ 10243127 w 10915134"/>
              <a:gd name="connsiteY13" fmla="*/ 540715 h 2251389"/>
              <a:gd name="connsiteX14" fmla="*/ 10141243 w 10915134"/>
              <a:gd name="connsiteY14" fmla="*/ 592343 h 2251389"/>
              <a:gd name="connsiteX15" fmla="*/ 9940352 w 10915134"/>
              <a:gd name="connsiteY15" fmla="*/ 631518 h 2251389"/>
              <a:gd name="connsiteX16" fmla="*/ 9836226 w 10915134"/>
              <a:gd name="connsiteY16" fmla="*/ 660496 h 2251389"/>
              <a:gd name="connsiteX17" fmla="*/ 9686899 w 10915134"/>
              <a:gd name="connsiteY17" fmla="*/ 683782 h 2251389"/>
              <a:gd name="connsiteX18" fmla="*/ 9578209 w 10915134"/>
              <a:gd name="connsiteY18" fmla="*/ 709781 h 2251389"/>
              <a:gd name="connsiteX19" fmla="*/ 9437298 w 10915134"/>
              <a:gd name="connsiteY19" fmla="*/ 757337 h 2251389"/>
              <a:gd name="connsiteX20" fmla="*/ 9435498 w 10915134"/>
              <a:gd name="connsiteY20" fmla="*/ 759689 h 2251389"/>
              <a:gd name="connsiteX21" fmla="*/ 9413910 w 10915134"/>
              <a:gd name="connsiteY21" fmla="*/ 764531 h 2251389"/>
              <a:gd name="connsiteX22" fmla="*/ 9361370 w 10915134"/>
              <a:gd name="connsiteY22" fmla="*/ 760593 h 2251389"/>
              <a:gd name="connsiteX23" fmla="*/ 9356626 w 10915134"/>
              <a:gd name="connsiteY23" fmla="*/ 764594 h 2251389"/>
              <a:gd name="connsiteX24" fmla="*/ 9311281 w 10915134"/>
              <a:gd name="connsiteY24" fmla="*/ 769260 h 2251389"/>
              <a:gd name="connsiteX25" fmla="*/ 9311173 w 10915134"/>
              <a:gd name="connsiteY25" fmla="*/ 771337 h 2251389"/>
              <a:gd name="connsiteX26" fmla="*/ 9300658 w 10915134"/>
              <a:gd name="connsiteY26" fmla="*/ 781452 h 2251389"/>
              <a:gd name="connsiteX27" fmla="*/ 9279376 w 10915134"/>
              <a:gd name="connsiteY27" fmla="*/ 796188 h 2251389"/>
              <a:gd name="connsiteX28" fmla="*/ 9189502 w 10915134"/>
              <a:gd name="connsiteY28" fmla="*/ 860175 h 2251389"/>
              <a:gd name="connsiteX29" fmla="*/ 9180260 w 10915134"/>
              <a:gd name="connsiteY29" fmla="*/ 862300 h 2251389"/>
              <a:gd name="connsiteX30" fmla="*/ 9180186 w 10915134"/>
              <a:gd name="connsiteY30" fmla="*/ 862799 h 2251389"/>
              <a:gd name="connsiteX31" fmla="*/ 9170652 w 10915134"/>
              <a:gd name="connsiteY31" fmla="*/ 865945 h 2251389"/>
              <a:gd name="connsiteX32" fmla="*/ 9145484 w 10915134"/>
              <a:gd name="connsiteY32" fmla="*/ 870300 h 2251389"/>
              <a:gd name="connsiteX33" fmla="*/ 9140031 w 10915134"/>
              <a:gd name="connsiteY33" fmla="*/ 874741 h 2251389"/>
              <a:gd name="connsiteX34" fmla="*/ 9138892 w 10915134"/>
              <a:gd name="connsiteY34" fmla="*/ 880860 h 2251389"/>
              <a:gd name="connsiteX35" fmla="*/ 9107257 w 10915134"/>
              <a:gd name="connsiteY35" fmla="*/ 903704 h 2251389"/>
              <a:gd name="connsiteX36" fmla="*/ 9034880 w 10915134"/>
              <a:gd name="connsiteY36" fmla="*/ 948837 h 2251389"/>
              <a:gd name="connsiteX37" fmla="*/ 8950600 w 10915134"/>
              <a:gd name="connsiteY37" fmla="*/ 994853 h 2251389"/>
              <a:gd name="connsiteX38" fmla="*/ 8753014 w 10915134"/>
              <a:gd name="connsiteY38" fmla="*/ 1118658 h 2251389"/>
              <a:gd name="connsiteX39" fmla="*/ 8581094 w 10915134"/>
              <a:gd name="connsiteY39" fmla="*/ 1153261 h 2251389"/>
              <a:gd name="connsiteX40" fmla="*/ 8498175 w 10915134"/>
              <a:gd name="connsiteY40" fmla="*/ 1187969 h 2251389"/>
              <a:gd name="connsiteX41" fmla="*/ 8448788 w 10915134"/>
              <a:gd name="connsiteY41" fmla="*/ 1206463 h 2251389"/>
              <a:gd name="connsiteX42" fmla="*/ 8367996 w 10915134"/>
              <a:gd name="connsiteY42" fmla="*/ 1232783 h 2251389"/>
              <a:gd name="connsiteX43" fmla="*/ 8367423 w 10915134"/>
              <a:gd name="connsiteY43" fmla="*/ 1238278 h 2251389"/>
              <a:gd name="connsiteX44" fmla="*/ 8359640 w 10915134"/>
              <a:gd name="connsiteY44" fmla="*/ 1246782 h 2251389"/>
              <a:gd name="connsiteX45" fmla="*/ 8346100 w 10915134"/>
              <a:gd name="connsiteY45" fmla="*/ 1266142 h 2251389"/>
              <a:gd name="connsiteX46" fmla="*/ 8318833 w 10915134"/>
              <a:gd name="connsiteY46" fmla="*/ 1292714 h 2251389"/>
              <a:gd name="connsiteX47" fmla="*/ 8317719 w 10915134"/>
              <a:gd name="connsiteY47" fmla="*/ 1291904 h 2251389"/>
              <a:gd name="connsiteX48" fmla="*/ 8307730 w 10915134"/>
              <a:gd name="connsiteY48" fmla="*/ 1293984 h 2251389"/>
              <a:gd name="connsiteX49" fmla="*/ 8240756 w 10915134"/>
              <a:gd name="connsiteY49" fmla="*/ 1301537 h 2251389"/>
              <a:gd name="connsiteX50" fmla="*/ 8216639 w 10915134"/>
              <a:gd name="connsiteY50" fmla="*/ 1327887 h 2251389"/>
              <a:gd name="connsiteX51" fmla="*/ 8211337 w 10915134"/>
              <a:gd name="connsiteY51" fmla="*/ 1332570 h 2251389"/>
              <a:gd name="connsiteX52" fmla="*/ 8211048 w 10915134"/>
              <a:gd name="connsiteY52" fmla="*/ 1332403 h 2251389"/>
              <a:gd name="connsiteX53" fmla="*/ 8205085 w 10915134"/>
              <a:gd name="connsiteY53" fmla="*/ 1336831 h 2251389"/>
              <a:gd name="connsiteX54" fmla="*/ 8137554 w 10915134"/>
              <a:gd name="connsiteY54" fmla="*/ 1342145 h 2251389"/>
              <a:gd name="connsiteX55" fmla="*/ 8054564 w 10915134"/>
              <a:gd name="connsiteY55" fmla="*/ 1367911 h 2251389"/>
              <a:gd name="connsiteX56" fmla="*/ 7973237 w 10915134"/>
              <a:gd name="connsiteY56" fmla="*/ 1397544 h 2251389"/>
              <a:gd name="connsiteX57" fmla="*/ 7944198 w 10915134"/>
              <a:gd name="connsiteY57" fmla="*/ 1410276 h 2251389"/>
              <a:gd name="connsiteX58" fmla="*/ 7890643 w 10915134"/>
              <a:gd name="connsiteY58" fmla="*/ 1424144 h 2251389"/>
              <a:gd name="connsiteX59" fmla="*/ 7864997 w 10915134"/>
              <a:gd name="connsiteY59" fmla="*/ 1425023 h 2251389"/>
              <a:gd name="connsiteX60" fmla="*/ 7864067 w 10915134"/>
              <a:gd name="connsiteY60" fmla="*/ 1426002 h 2251389"/>
              <a:gd name="connsiteX61" fmla="*/ 7861153 w 10915134"/>
              <a:gd name="connsiteY61" fmla="*/ 1423038 h 2251389"/>
              <a:gd name="connsiteX62" fmla="*/ 7844586 w 10915134"/>
              <a:gd name="connsiteY62" fmla="*/ 1429169 h 2251389"/>
              <a:gd name="connsiteX63" fmla="*/ 7840350 w 10915134"/>
              <a:gd name="connsiteY63" fmla="*/ 1432451 h 2251389"/>
              <a:gd name="connsiteX64" fmla="*/ 7833722 w 10915134"/>
              <a:gd name="connsiteY64" fmla="*/ 1435148 h 2251389"/>
              <a:gd name="connsiteX65" fmla="*/ 7833492 w 10915134"/>
              <a:gd name="connsiteY65" fmla="*/ 1434901 h 2251389"/>
              <a:gd name="connsiteX66" fmla="*/ 7827413 w 10915134"/>
              <a:gd name="connsiteY66" fmla="*/ 1438043 h 2251389"/>
              <a:gd name="connsiteX67" fmla="*/ 7798463 w 10915134"/>
              <a:gd name="connsiteY67" fmla="*/ 1457407 h 2251389"/>
              <a:gd name="connsiteX68" fmla="*/ 7759015 w 10915134"/>
              <a:gd name="connsiteY68" fmla="*/ 1458666 h 2251389"/>
              <a:gd name="connsiteX69" fmla="*/ 7752684 w 10915134"/>
              <a:gd name="connsiteY69" fmla="*/ 1444792 h 2251389"/>
              <a:gd name="connsiteX70" fmla="*/ 7747867 w 10915134"/>
              <a:gd name="connsiteY70" fmla="*/ 1447976 h 2251389"/>
              <a:gd name="connsiteX71" fmla="*/ 7738750 w 10915134"/>
              <a:gd name="connsiteY71" fmla="*/ 1456574 h 2251389"/>
              <a:gd name="connsiteX72" fmla="*/ 7735619 w 10915134"/>
              <a:gd name="connsiteY72" fmla="*/ 1456320 h 2251389"/>
              <a:gd name="connsiteX73" fmla="*/ 7705072 w 10915134"/>
              <a:gd name="connsiteY73" fmla="*/ 1465768 h 2251389"/>
              <a:gd name="connsiteX74" fmla="*/ 7696073 w 10915134"/>
              <a:gd name="connsiteY74" fmla="*/ 1462212 h 2251389"/>
              <a:gd name="connsiteX75" fmla="*/ 7692096 w 10915134"/>
              <a:gd name="connsiteY75" fmla="*/ 1462163 h 2251389"/>
              <a:gd name="connsiteX76" fmla="*/ 7674689 w 10915134"/>
              <a:gd name="connsiteY76" fmla="*/ 1477613 h 2251389"/>
              <a:gd name="connsiteX77" fmla="*/ 7665348 w 10915134"/>
              <a:gd name="connsiteY77" fmla="*/ 1483862 h 2251389"/>
              <a:gd name="connsiteX78" fmla="*/ 7606276 w 10915134"/>
              <a:gd name="connsiteY78" fmla="*/ 1538521 h 2251389"/>
              <a:gd name="connsiteX79" fmla="*/ 7504695 w 10915134"/>
              <a:gd name="connsiteY79" fmla="*/ 1566686 h 2251389"/>
              <a:gd name="connsiteX80" fmla="*/ 7401270 w 10915134"/>
              <a:gd name="connsiteY80" fmla="*/ 1597361 h 2251389"/>
              <a:gd name="connsiteX81" fmla="*/ 7320321 w 10915134"/>
              <a:gd name="connsiteY81" fmla="*/ 1619535 h 2251389"/>
              <a:gd name="connsiteX82" fmla="*/ 7149526 w 10915134"/>
              <a:gd name="connsiteY82" fmla="*/ 1743630 h 2251389"/>
              <a:gd name="connsiteX83" fmla="*/ 7105391 w 10915134"/>
              <a:gd name="connsiteY83" fmla="*/ 1752328 h 2251389"/>
              <a:gd name="connsiteX84" fmla="*/ 7071654 w 10915134"/>
              <a:gd name="connsiteY84" fmla="*/ 1785091 h 2251389"/>
              <a:gd name="connsiteX85" fmla="*/ 7054359 w 10915134"/>
              <a:gd name="connsiteY85" fmla="*/ 1782439 h 2251389"/>
              <a:gd name="connsiteX86" fmla="*/ 7051319 w 10915134"/>
              <a:gd name="connsiteY86" fmla="*/ 1781706 h 2251389"/>
              <a:gd name="connsiteX87" fmla="*/ 7040377 w 10915134"/>
              <a:gd name="connsiteY87" fmla="*/ 1784767 h 2251389"/>
              <a:gd name="connsiteX88" fmla="*/ 7035771 w 10915134"/>
              <a:gd name="connsiteY88" fmla="*/ 1778137 h 2251389"/>
              <a:gd name="connsiteX89" fmla="*/ 7018208 w 10915134"/>
              <a:gd name="connsiteY89" fmla="*/ 1777373 h 2251389"/>
              <a:gd name="connsiteX90" fmla="*/ 6998493 w 10915134"/>
              <a:gd name="connsiteY90" fmla="*/ 1785098 h 2251389"/>
              <a:gd name="connsiteX91" fmla="*/ 6928288 w 10915134"/>
              <a:gd name="connsiteY91" fmla="*/ 1811732 h 2251389"/>
              <a:gd name="connsiteX92" fmla="*/ 6917773 w 10915134"/>
              <a:gd name="connsiteY92" fmla="*/ 1820666 h 2251389"/>
              <a:gd name="connsiteX93" fmla="*/ 6881789 w 10915134"/>
              <a:gd name="connsiteY93" fmla="*/ 1828309 h 2251389"/>
              <a:gd name="connsiteX94" fmla="*/ 6879926 w 10915134"/>
              <a:gd name="connsiteY94" fmla="*/ 1830591 h 2251389"/>
              <a:gd name="connsiteX95" fmla="*/ 6845508 w 10915134"/>
              <a:gd name="connsiteY95" fmla="*/ 1841035 h 2251389"/>
              <a:gd name="connsiteX96" fmla="*/ 6786683 w 10915134"/>
              <a:gd name="connsiteY96" fmla="*/ 1868367 h 2251389"/>
              <a:gd name="connsiteX97" fmla="*/ 6773874 w 10915134"/>
              <a:gd name="connsiteY97" fmla="*/ 1863267 h 2251389"/>
              <a:gd name="connsiteX98" fmla="*/ 6771241 w 10915134"/>
              <a:gd name="connsiteY98" fmla="*/ 1859449 h 2251389"/>
              <a:gd name="connsiteX99" fmla="*/ 6755065 w 10915134"/>
              <a:gd name="connsiteY99" fmla="*/ 1866822 h 2251389"/>
              <a:gd name="connsiteX100" fmla="*/ 6740854 w 10915134"/>
              <a:gd name="connsiteY100" fmla="*/ 1865352 h 2251389"/>
              <a:gd name="connsiteX101" fmla="*/ 6730997 w 10915134"/>
              <a:gd name="connsiteY101" fmla="*/ 1874155 h 2251389"/>
              <a:gd name="connsiteX102" fmla="*/ 6714212 w 10915134"/>
              <a:gd name="connsiteY102" fmla="*/ 1876293 h 2251389"/>
              <a:gd name="connsiteX103" fmla="*/ 6693130 w 10915134"/>
              <a:gd name="connsiteY103" fmla="*/ 1876808 h 2251389"/>
              <a:gd name="connsiteX104" fmla="*/ 6674405 w 10915134"/>
              <a:gd name="connsiteY104" fmla="*/ 1873459 h 2251389"/>
              <a:gd name="connsiteX105" fmla="*/ 6647714 w 10915134"/>
              <a:gd name="connsiteY105" fmla="*/ 1878941 h 2251389"/>
              <a:gd name="connsiteX106" fmla="*/ 6586613 w 10915134"/>
              <a:gd name="connsiteY106" fmla="*/ 1887053 h 2251389"/>
              <a:gd name="connsiteX107" fmla="*/ 6540424 w 10915134"/>
              <a:gd name="connsiteY107" fmla="*/ 1893269 h 2251389"/>
              <a:gd name="connsiteX108" fmla="*/ 6460034 w 10915134"/>
              <a:gd name="connsiteY108" fmla="*/ 1911286 h 2251389"/>
              <a:gd name="connsiteX109" fmla="*/ 6445449 w 10915134"/>
              <a:gd name="connsiteY109" fmla="*/ 1926499 h 2251389"/>
              <a:gd name="connsiteX110" fmla="*/ 6407092 w 10915134"/>
              <a:gd name="connsiteY110" fmla="*/ 1921993 h 2251389"/>
              <a:gd name="connsiteX111" fmla="*/ 6396332 w 10915134"/>
              <a:gd name="connsiteY111" fmla="*/ 1907025 h 2251389"/>
              <a:gd name="connsiteX112" fmla="*/ 6347048 w 10915134"/>
              <a:gd name="connsiteY112" fmla="*/ 1912130 h 2251389"/>
              <a:gd name="connsiteX113" fmla="*/ 6302270 w 10915134"/>
              <a:gd name="connsiteY113" fmla="*/ 1933613 h 2251389"/>
              <a:gd name="connsiteX114" fmla="*/ 6243078 w 10915134"/>
              <a:gd name="connsiteY114" fmla="*/ 1945644 h 2251389"/>
              <a:gd name="connsiteX115" fmla="*/ 6207738 w 10915134"/>
              <a:gd name="connsiteY115" fmla="*/ 1953011 h 2251389"/>
              <a:gd name="connsiteX116" fmla="*/ 6108781 w 10915134"/>
              <a:gd name="connsiteY116" fmla="*/ 1959474 h 2251389"/>
              <a:gd name="connsiteX117" fmla="*/ 6103698 w 10915134"/>
              <a:gd name="connsiteY117" fmla="*/ 1959304 h 2251389"/>
              <a:gd name="connsiteX118" fmla="*/ 6087017 w 10915134"/>
              <a:gd name="connsiteY118" fmla="*/ 1969078 h 2251389"/>
              <a:gd name="connsiteX119" fmla="*/ 6086313 w 10915134"/>
              <a:gd name="connsiteY119" fmla="*/ 1971580 h 2251389"/>
              <a:gd name="connsiteX120" fmla="*/ 6024291 w 10915134"/>
              <a:gd name="connsiteY120" fmla="*/ 1966761 h 2251389"/>
              <a:gd name="connsiteX121" fmla="*/ 6016853 w 10915134"/>
              <a:gd name="connsiteY121" fmla="*/ 1970526 h 2251389"/>
              <a:gd name="connsiteX122" fmla="*/ 5975404 w 10915134"/>
              <a:gd name="connsiteY122" fmla="*/ 1961749 h 2251389"/>
              <a:gd name="connsiteX123" fmla="*/ 5954536 w 10915134"/>
              <a:gd name="connsiteY123" fmla="*/ 1960220 h 2251389"/>
              <a:gd name="connsiteX124" fmla="*/ 5917280 w 10915134"/>
              <a:gd name="connsiteY124" fmla="*/ 1954478 h 2251389"/>
              <a:gd name="connsiteX125" fmla="*/ 5914232 w 10915134"/>
              <a:gd name="connsiteY125" fmla="*/ 1956919 h 2251389"/>
              <a:gd name="connsiteX126" fmla="*/ 5906850 w 10915134"/>
              <a:gd name="connsiteY126" fmla="*/ 1954702 h 2251389"/>
              <a:gd name="connsiteX127" fmla="*/ 5901461 w 10915134"/>
              <a:gd name="connsiteY127" fmla="*/ 1957577 h 2251389"/>
              <a:gd name="connsiteX128" fmla="*/ 5895317 w 10915134"/>
              <a:gd name="connsiteY128" fmla="*/ 1956828 h 2251389"/>
              <a:gd name="connsiteX129" fmla="*/ 5831128 w 10915134"/>
              <a:gd name="connsiteY129" fmla="*/ 1968382 h 2251389"/>
              <a:gd name="connsiteX130" fmla="*/ 5817261 w 10915134"/>
              <a:gd name="connsiteY130" fmla="*/ 1966124 h 2251389"/>
              <a:gd name="connsiteX131" fmla="*/ 5806791 w 10915134"/>
              <a:gd name="connsiteY131" fmla="*/ 1974713 h 2251389"/>
              <a:gd name="connsiteX132" fmla="*/ 5762574 w 10915134"/>
              <a:gd name="connsiteY132" fmla="*/ 1976973 h 2251389"/>
              <a:gd name="connsiteX133" fmla="*/ 5747297 w 10915134"/>
              <a:gd name="connsiteY133" fmla="*/ 1970252 h 2251389"/>
              <a:gd name="connsiteX134" fmla="*/ 5733169 w 10915134"/>
              <a:gd name="connsiteY134" fmla="*/ 1965433 h 2251389"/>
              <a:gd name="connsiteX135" fmla="*/ 5731338 w 10915134"/>
              <a:gd name="connsiteY135" fmla="*/ 1965447 h 2251389"/>
              <a:gd name="connsiteX136" fmla="*/ 5712957 w 10915134"/>
              <a:gd name="connsiteY136" fmla="*/ 1965596 h 2251389"/>
              <a:gd name="connsiteX137" fmla="*/ 5678760 w 10915134"/>
              <a:gd name="connsiteY137" fmla="*/ 1965873 h 2251389"/>
              <a:gd name="connsiteX138" fmla="*/ 5612457 w 10915134"/>
              <a:gd name="connsiteY138" fmla="*/ 1972287 h 2251389"/>
              <a:gd name="connsiteX139" fmla="*/ 5462439 w 10915134"/>
              <a:gd name="connsiteY139" fmla="*/ 1941766 h 2251389"/>
              <a:gd name="connsiteX140" fmla="*/ 5249426 w 10915134"/>
              <a:gd name="connsiteY140" fmla="*/ 1957993 h 2251389"/>
              <a:gd name="connsiteX141" fmla="*/ 4795460 w 10915134"/>
              <a:gd name="connsiteY141" fmla="*/ 2018541 h 2251389"/>
              <a:gd name="connsiteX142" fmla="*/ 4698875 w 10915134"/>
              <a:gd name="connsiteY142" fmla="*/ 2031693 h 2251389"/>
              <a:gd name="connsiteX143" fmla="*/ 4635334 w 10915134"/>
              <a:gd name="connsiteY143" fmla="*/ 2035504 h 2251389"/>
              <a:gd name="connsiteX144" fmla="*/ 4529228 w 10915134"/>
              <a:gd name="connsiteY144" fmla="*/ 2076609 h 2251389"/>
              <a:gd name="connsiteX145" fmla="*/ 4408461 w 10915134"/>
              <a:gd name="connsiteY145" fmla="*/ 2090939 h 2251389"/>
              <a:gd name="connsiteX146" fmla="*/ 4254651 w 10915134"/>
              <a:gd name="connsiteY146" fmla="*/ 2101730 h 2251389"/>
              <a:gd name="connsiteX147" fmla="*/ 4213233 w 10915134"/>
              <a:gd name="connsiteY147" fmla="*/ 2120326 h 2251389"/>
              <a:gd name="connsiteX148" fmla="*/ 4153938 w 10915134"/>
              <a:gd name="connsiteY148" fmla="*/ 2137520 h 2251389"/>
              <a:gd name="connsiteX149" fmla="*/ 4050969 w 10915134"/>
              <a:gd name="connsiteY149" fmla="*/ 2177971 h 2251389"/>
              <a:gd name="connsiteX150" fmla="*/ 3933162 w 10915134"/>
              <a:gd name="connsiteY150" fmla="*/ 2199509 h 2251389"/>
              <a:gd name="connsiteX151" fmla="*/ 3797609 w 10915134"/>
              <a:gd name="connsiteY151" fmla="*/ 2185813 h 2251389"/>
              <a:gd name="connsiteX152" fmla="*/ 3723511 w 10915134"/>
              <a:gd name="connsiteY152" fmla="*/ 2185401 h 2251389"/>
              <a:gd name="connsiteX153" fmla="*/ 3478465 w 10915134"/>
              <a:gd name="connsiteY153" fmla="*/ 2181087 h 2251389"/>
              <a:gd name="connsiteX154" fmla="*/ 3308996 w 10915134"/>
              <a:gd name="connsiteY154" fmla="*/ 2177978 h 2251389"/>
              <a:gd name="connsiteX155" fmla="*/ 3260282 w 10915134"/>
              <a:gd name="connsiteY155" fmla="*/ 2194479 h 2251389"/>
              <a:gd name="connsiteX156" fmla="*/ 3178557 w 10915134"/>
              <a:gd name="connsiteY156" fmla="*/ 2221451 h 2251389"/>
              <a:gd name="connsiteX157" fmla="*/ 3097074 w 10915134"/>
              <a:gd name="connsiteY157" fmla="*/ 2229837 h 2251389"/>
              <a:gd name="connsiteX158" fmla="*/ 3029944 w 10915134"/>
              <a:gd name="connsiteY158" fmla="*/ 2248531 h 2251389"/>
              <a:gd name="connsiteX159" fmla="*/ 2964870 w 10915134"/>
              <a:gd name="connsiteY159" fmla="*/ 2251389 h 2251389"/>
              <a:gd name="connsiteX160" fmla="*/ 2931496 w 10915134"/>
              <a:gd name="connsiteY160" fmla="*/ 2243024 h 2251389"/>
              <a:gd name="connsiteX161" fmla="*/ 2892959 w 10915134"/>
              <a:gd name="connsiteY161" fmla="*/ 2233969 h 2251389"/>
              <a:gd name="connsiteX162" fmla="*/ 2839074 w 10915134"/>
              <a:gd name="connsiteY162" fmla="*/ 2225008 h 2251389"/>
              <a:gd name="connsiteX163" fmla="*/ 2693779 w 10915134"/>
              <a:gd name="connsiteY163" fmla="*/ 2231570 h 2251389"/>
              <a:gd name="connsiteX164" fmla="*/ 2523799 w 10915134"/>
              <a:gd name="connsiteY164" fmla="*/ 2236547 h 2251389"/>
              <a:gd name="connsiteX165" fmla="*/ 2340069 w 10915134"/>
              <a:gd name="connsiteY165" fmla="*/ 2220699 h 2251389"/>
              <a:gd name="connsiteX166" fmla="*/ 2076408 w 10915134"/>
              <a:gd name="connsiteY166" fmla="*/ 2194398 h 2251389"/>
              <a:gd name="connsiteX167" fmla="*/ 1983593 w 10915134"/>
              <a:gd name="connsiteY167" fmla="*/ 2219360 h 2251389"/>
              <a:gd name="connsiteX168" fmla="*/ 1853105 w 10915134"/>
              <a:gd name="connsiteY168" fmla="*/ 2214141 h 2251389"/>
              <a:gd name="connsiteX169" fmla="*/ 1748511 w 10915134"/>
              <a:gd name="connsiteY169" fmla="*/ 2178472 h 2251389"/>
              <a:gd name="connsiteX170" fmla="*/ 1633422 w 10915134"/>
              <a:gd name="connsiteY170" fmla="*/ 2143415 h 2251389"/>
              <a:gd name="connsiteX171" fmla="*/ 1558946 w 10915134"/>
              <a:gd name="connsiteY171" fmla="*/ 2128843 h 2251389"/>
              <a:gd name="connsiteX172" fmla="*/ 1385344 w 10915134"/>
              <a:gd name="connsiteY172" fmla="*/ 2124817 h 2251389"/>
              <a:gd name="connsiteX173" fmla="*/ 1227473 w 10915134"/>
              <a:gd name="connsiteY173" fmla="*/ 2113291 h 2251389"/>
              <a:gd name="connsiteX174" fmla="*/ 1088711 w 10915134"/>
              <a:gd name="connsiteY174" fmla="*/ 2097947 h 2251389"/>
              <a:gd name="connsiteX175" fmla="*/ 939259 w 10915134"/>
              <a:gd name="connsiteY175" fmla="*/ 2073411 h 2251389"/>
              <a:gd name="connsiteX176" fmla="*/ 914345 w 10915134"/>
              <a:gd name="connsiteY176" fmla="*/ 2063135 h 2251389"/>
              <a:gd name="connsiteX177" fmla="*/ 879393 w 10915134"/>
              <a:gd name="connsiteY177" fmla="*/ 2068419 h 2251389"/>
              <a:gd name="connsiteX178" fmla="*/ 739242 w 10915134"/>
              <a:gd name="connsiteY178" fmla="*/ 2091539 h 2251389"/>
              <a:gd name="connsiteX179" fmla="*/ 628509 w 10915134"/>
              <a:gd name="connsiteY179" fmla="*/ 2108134 h 2251389"/>
              <a:gd name="connsiteX180" fmla="*/ 508046 w 10915134"/>
              <a:gd name="connsiteY180" fmla="*/ 2109851 h 2251389"/>
              <a:gd name="connsiteX181" fmla="*/ 408793 w 10915134"/>
              <a:gd name="connsiteY181" fmla="*/ 2105335 h 2251389"/>
              <a:gd name="connsiteX182" fmla="*/ 259142 w 10915134"/>
              <a:gd name="connsiteY182" fmla="*/ 2115883 h 2251389"/>
              <a:gd name="connsiteX183" fmla="*/ 91266 w 10915134"/>
              <a:gd name="connsiteY183" fmla="*/ 2135533 h 2251389"/>
              <a:gd name="connsiteX184" fmla="*/ 12251 w 10915134"/>
              <a:gd name="connsiteY184" fmla="*/ 2121489 h 2251389"/>
              <a:gd name="connsiteX185" fmla="*/ 0 w 10915134"/>
              <a:gd name="connsiteY185" fmla="*/ 2122164 h 2251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Lst>
            <a:rect l="l" t="t" r="r" b="b"/>
            <a:pathLst>
              <a:path w="10915134" h="2251389">
                <a:moveTo>
                  <a:pt x="0" y="0"/>
                </a:moveTo>
                <a:lnTo>
                  <a:pt x="10915134" y="0"/>
                </a:lnTo>
                <a:lnTo>
                  <a:pt x="10882980" y="49990"/>
                </a:lnTo>
                <a:cubicBezTo>
                  <a:pt x="10880871" y="52147"/>
                  <a:pt x="10836905" y="107867"/>
                  <a:pt x="10834795" y="110024"/>
                </a:cubicBezTo>
                <a:cubicBezTo>
                  <a:pt x="10820319" y="128194"/>
                  <a:pt x="10762503" y="175620"/>
                  <a:pt x="10738392" y="165813"/>
                </a:cubicBezTo>
                <a:cubicBezTo>
                  <a:pt x="10748670" y="186392"/>
                  <a:pt x="10638347" y="188684"/>
                  <a:pt x="10633692" y="209264"/>
                </a:cubicBezTo>
                <a:cubicBezTo>
                  <a:pt x="10631767" y="225908"/>
                  <a:pt x="10597419" y="233945"/>
                  <a:pt x="10586800" y="239716"/>
                </a:cubicBezTo>
                <a:cubicBezTo>
                  <a:pt x="10579628" y="256520"/>
                  <a:pt x="10520682" y="224915"/>
                  <a:pt x="10501658" y="307174"/>
                </a:cubicBezTo>
                <a:cubicBezTo>
                  <a:pt x="10447727" y="313339"/>
                  <a:pt x="10447126" y="425780"/>
                  <a:pt x="10404067" y="412395"/>
                </a:cubicBezTo>
                <a:cubicBezTo>
                  <a:pt x="10392937" y="413598"/>
                  <a:pt x="10388815" y="467371"/>
                  <a:pt x="10380953" y="472334"/>
                </a:cubicBezTo>
                <a:lnTo>
                  <a:pt x="10341416" y="504774"/>
                </a:lnTo>
                <a:lnTo>
                  <a:pt x="10326329" y="523459"/>
                </a:lnTo>
                <a:lnTo>
                  <a:pt x="10298289" y="532173"/>
                </a:lnTo>
                <a:cubicBezTo>
                  <a:pt x="10284422" y="535049"/>
                  <a:pt x="10265952" y="533199"/>
                  <a:pt x="10243127" y="540715"/>
                </a:cubicBezTo>
                <a:cubicBezTo>
                  <a:pt x="10203910" y="562831"/>
                  <a:pt x="10165274" y="534580"/>
                  <a:pt x="10141243" y="592343"/>
                </a:cubicBezTo>
                <a:cubicBezTo>
                  <a:pt x="10059374" y="598371"/>
                  <a:pt x="10021953" y="650378"/>
                  <a:pt x="9940352" y="631518"/>
                </a:cubicBezTo>
                <a:cubicBezTo>
                  <a:pt x="9959797" y="646419"/>
                  <a:pt x="9860152" y="623282"/>
                  <a:pt x="9836226" y="660496"/>
                </a:cubicBezTo>
                <a:cubicBezTo>
                  <a:pt x="9788121" y="672556"/>
                  <a:pt x="9760988" y="668531"/>
                  <a:pt x="9686899" y="683782"/>
                </a:cubicBezTo>
                <a:cubicBezTo>
                  <a:pt x="9623800" y="700369"/>
                  <a:pt x="9613948" y="700871"/>
                  <a:pt x="9578209" y="709781"/>
                </a:cubicBezTo>
                <a:lnTo>
                  <a:pt x="9437298" y="757337"/>
                </a:lnTo>
                <a:lnTo>
                  <a:pt x="9435498" y="759689"/>
                </a:lnTo>
                <a:cubicBezTo>
                  <a:pt x="9426240" y="765982"/>
                  <a:pt x="9419508" y="766527"/>
                  <a:pt x="9413910" y="764531"/>
                </a:cubicBezTo>
                <a:lnTo>
                  <a:pt x="9361370" y="760593"/>
                </a:lnTo>
                <a:lnTo>
                  <a:pt x="9356626" y="764594"/>
                </a:lnTo>
                <a:lnTo>
                  <a:pt x="9311281" y="769260"/>
                </a:lnTo>
                <a:cubicBezTo>
                  <a:pt x="9311245" y="769953"/>
                  <a:pt x="9311210" y="770644"/>
                  <a:pt x="9311173" y="771337"/>
                </a:cubicBezTo>
                <a:cubicBezTo>
                  <a:pt x="9309900" y="776105"/>
                  <a:pt x="9307010" y="779823"/>
                  <a:pt x="9300658" y="781452"/>
                </a:cubicBezTo>
                <a:cubicBezTo>
                  <a:pt x="9318003" y="808459"/>
                  <a:pt x="9299643" y="793767"/>
                  <a:pt x="9279376" y="796188"/>
                </a:cubicBezTo>
                <a:cubicBezTo>
                  <a:pt x="9260850" y="809309"/>
                  <a:pt x="9206021" y="849156"/>
                  <a:pt x="9189502" y="860175"/>
                </a:cubicBezTo>
                <a:lnTo>
                  <a:pt x="9180260" y="862300"/>
                </a:lnTo>
                <a:cubicBezTo>
                  <a:pt x="9180236" y="862466"/>
                  <a:pt x="9180211" y="862633"/>
                  <a:pt x="9180186" y="862799"/>
                </a:cubicBezTo>
                <a:cubicBezTo>
                  <a:pt x="9178407" y="864232"/>
                  <a:pt x="9175456" y="865295"/>
                  <a:pt x="9170652" y="865945"/>
                </a:cubicBezTo>
                <a:lnTo>
                  <a:pt x="9145484" y="870300"/>
                </a:lnTo>
                <a:lnTo>
                  <a:pt x="9140031" y="874741"/>
                </a:lnTo>
                <a:lnTo>
                  <a:pt x="9138892" y="880860"/>
                </a:lnTo>
                <a:lnTo>
                  <a:pt x="9107257" y="903704"/>
                </a:lnTo>
                <a:cubicBezTo>
                  <a:pt x="9091321" y="899193"/>
                  <a:pt x="9043942" y="941365"/>
                  <a:pt x="9034880" y="948837"/>
                </a:cubicBezTo>
                <a:lnTo>
                  <a:pt x="8950600" y="994853"/>
                </a:lnTo>
                <a:cubicBezTo>
                  <a:pt x="8865196" y="1081843"/>
                  <a:pt x="8818875" y="1077389"/>
                  <a:pt x="8753014" y="1118658"/>
                </a:cubicBezTo>
                <a:cubicBezTo>
                  <a:pt x="8692981" y="1124704"/>
                  <a:pt x="8636332" y="1128410"/>
                  <a:pt x="8581094" y="1153261"/>
                </a:cubicBezTo>
                <a:cubicBezTo>
                  <a:pt x="8538621" y="1164812"/>
                  <a:pt x="8511758" y="1169577"/>
                  <a:pt x="8498175" y="1187969"/>
                </a:cubicBezTo>
                <a:lnTo>
                  <a:pt x="8448788" y="1206463"/>
                </a:lnTo>
                <a:lnTo>
                  <a:pt x="8367996" y="1232783"/>
                </a:lnTo>
                <a:cubicBezTo>
                  <a:pt x="8367806" y="1234615"/>
                  <a:pt x="8367614" y="1236446"/>
                  <a:pt x="8367423" y="1238278"/>
                </a:cubicBezTo>
                <a:lnTo>
                  <a:pt x="8359640" y="1246782"/>
                </a:lnTo>
                <a:lnTo>
                  <a:pt x="8346100" y="1266142"/>
                </a:lnTo>
                <a:lnTo>
                  <a:pt x="8318833" y="1292714"/>
                </a:lnTo>
                <a:lnTo>
                  <a:pt x="8317719" y="1291904"/>
                </a:lnTo>
                <a:cubicBezTo>
                  <a:pt x="8314688" y="1290662"/>
                  <a:pt x="8311461" y="1290840"/>
                  <a:pt x="8307730" y="1293984"/>
                </a:cubicBezTo>
                <a:cubicBezTo>
                  <a:pt x="8294903" y="1295590"/>
                  <a:pt x="8255937" y="1295887"/>
                  <a:pt x="8240756" y="1301537"/>
                </a:cubicBezTo>
                <a:cubicBezTo>
                  <a:pt x="8233324" y="1310481"/>
                  <a:pt x="8225256" y="1319366"/>
                  <a:pt x="8216639" y="1327887"/>
                </a:cubicBezTo>
                <a:lnTo>
                  <a:pt x="8211337" y="1332570"/>
                </a:lnTo>
                <a:lnTo>
                  <a:pt x="8211048" y="1332403"/>
                </a:lnTo>
                <a:cubicBezTo>
                  <a:pt x="8209501" y="1332874"/>
                  <a:pt x="8207607" y="1334206"/>
                  <a:pt x="8205085" y="1336831"/>
                </a:cubicBezTo>
                <a:lnTo>
                  <a:pt x="8137554" y="1342145"/>
                </a:lnTo>
                <a:cubicBezTo>
                  <a:pt x="8105705" y="1354688"/>
                  <a:pt x="8080446" y="1339423"/>
                  <a:pt x="8054564" y="1367911"/>
                </a:cubicBezTo>
                <a:cubicBezTo>
                  <a:pt x="8024726" y="1379555"/>
                  <a:pt x="7996957" y="1380148"/>
                  <a:pt x="7973237" y="1397544"/>
                </a:cubicBezTo>
                <a:cubicBezTo>
                  <a:pt x="7961439" y="1393972"/>
                  <a:pt x="7951168" y="1394796"/>
                  <a:pt x="7944198" y="1410276"/>
                </a:cubicBezTo>
                <a:cubicBezTo>
                  <a:pt x="7915673" y="1417804"/>
                  <a:pt x="7905583" y="1403950"/>
                  <a:pt x="7890643" y="1424144"/>
                </a:cubicBezTo>
                <a:cubicBezTo>
                  <a:pt x="7869590" y="1403678"/>
                  <a:pt x="7870757" y="1414314"/>
                  <a:pt x="7864997" y="1425023"/>
                </a:cubicBezTo>
                <a:lnTo>
                  <a:pt x="7864067" y="1426002"/>
                </a:lnTo>
                <a:lnTo>
                  <a:pt x="7861153" y="1423038"/>
                </a:lnTo>
                <a:lnTo>
                  <a:pt x="7844586" y="1429169"/>
                </a:lnTo>
                <a:lnTo>
                  <a:pt x="7840350" y="1432451"/>
                </a:lnTo>
                <a:cubicBezTo>
                  <a:pt x="7837357" y="1434345"/>
                  <a:pt x="7835272" y="1435129"/>
                  <a:pt x="7833722" y="1435148"/>
                </a:cubicBezTo>
                <a:lnTo>
                  <a:pt x="7833492" y="1434901"/>
                </a:lnTo>
                <a:lnTo>
                  <a:pt x="7827413" y="1438043"/>
                </a:lnTo>
                <a:cubicBezTo>
                  <a:pt x="7817294" y="1444069"/>
                  <a:pt x="7807591" y="1450613"/>
                  <a:pt x="7798463" y="1457407"/>
                </a:cubicBezTo>
                <a:cubicBezTo>
                  <a:pt x="7789625" y="1446704"/>
                  <a:pt x="7769649" y="1464040"/>
                  <a:pt x="7759015" y="1458666"/>
                </a:cubicBezTo>
                <a:lnTo>
                  <a:pt x="7752684" y="1444792"/>
                </a:lnTo>
                <a:lnTo>
                  <a:pt x="7747867" y="1447976"/>
                </a:lnTo>
                <a:lnTo>
                  <a:pt x="7738750" y="1456574"/>
                </a:lnTo>
                <a:cubicBezTo>
                  <a:pt x="7737328" y="1457741"/>
                  <a:pt x="7736297" y="1457914"/>
                  <a:pt x="7735619" y="1456320"/>
                </a:cubicBezTo>
                <a:cubicBezTo>
                  <a:pt x="7730006" y="1457852"/>
                  <a:pt x="7711662" y="1464787"/>
                  <a:pt x="7705072" y="1465768"/>
                </a:cubicBezTo>
                <a:lnTo>
                  <a:pt x="7696073" y="1462212"/>
                </a:lnTo>
                <a:lnTo>
                  <a:pt x="7692096" y="1462163"/>
                </a:lnTo>
                <a:lnTo>
                  <a:pt x="7674689" y="1477613"/>
                </a:lnTo>
                <a:lnTo>
                  <a:pt x="7665348" y="1483862"/>
                </a:lnTo>
                <a:lnTo>
                  <a:pt x="7606276" y="1538521"/>
                </a:lnTo>
                <a:lnTo>
                  <a:pt x="7504695" y="1566686"/>
                </a:lnTo>
                <a:cubicBezTo>
                  <a:pt x="7473718" y="1603709"/>
                  <a:pt x="7404436" y="1554658"/>
                  <a:pt x="7401270" y="1597361"/>
                </a:cubicBezTo>
                <a:cubicBezTo>
                  <a:pt x="7369238" y="1613154"/>
                  <a:pt x="7363418" y="1605164"/>
                  <a:pt x="7320321" y="1619535"/>
                </a:cubicBezTo>
                <a:cubicBezTo>
                  <a:pt x="7280514" y="1668809"/>
                  <a:pt x="7198683" y="1708462"/>
                  <a:pt x="7149526" y="1743630"/>
                </a:cubicBezTo>
                <a:cubicBezTo>
                  <a:pt x="7114410" y="1721934"/>
                  <a:pt x="7136043" y="1746476"/>
                  <a:pt x="7105391" y="1752328"/>
                </a:cubicBezTo>
                <a:cubicBezTo>
                  <a:pt x="7119677" y="1779725"/>
                  <a:pt x="7066212" y="1749779"/>
                  <a:pt x="7071654" y="1785091"/>
                </a:cubicBezTo>
                <a:cubicBezTo>
                  <a:pt x="7065905" y="1785038"/>
                  <a:pt x="7060161" y="1783873"/>
                  <a:pt x="7054359" y="1782439"/>
                </a:cubicBezTo>
                <a:lnTo>
                  <a:pt x="7051319" y="1781706"/>
                </a:lnTo>
                <a:lnTo>
                  <a:pt x="7040377" y="1784767"/>
                </a:lnTo>
                <a:lnTo>
                  <a:pt x="7035771" y="1778137"/>
                </a:lnTo>
                <a:lnTo>
                  <a:pt x="7018208" y="1777373"/>
                </a:lnTo>
                <a:cubicBezTo>
                  <a:pt x="7011866" y="1778247"/>
                  <a:pt x="7005318" y="1780539"/>
                  <a:pt x="6998493" y="1785098"/>
                </a:cubicBezTo>
                <a:cubicBezTo>
                  <a:pt x="6983689" y="1806072"/>
                  <a:pt x="6952865" y="1800516"/>
                  <a:pt x="6928288" y="1811732"/>
                </a:cubicBezTo>
                <a:lnTo>
                  <a:pt x="6917773" y="1820666"/>
                </a:lnTo>
                <a:lnTo>
                  <a:pt x="6881789" y="1828309"/>
                </a:lnTo>
                <a:lnTo>
                  <a:pt x="6879926" y="1830591"/>
                </a:lnTo>
                <a:cubicBezTo>
                  <a:pt x="6873880" y="1832712"/>
                  <a:pt x="6861049" y="1834739"/>
                  <a:pt x="6845508" y="1841035"/>
                </a:cubicBezTo>
                <a:lnTo>
                  <a:pt x="6786683" y="1868367"/>
                </a:lnTo>
                <a:lnTo>
                  <a:pt x="6773874" y="1863267"/>
                </a:lnTo>
                <a:lnTo>
                  <a:pt x="6771241" y="1859449"/>
                </a:lnTo>
                <a:lnTo>
                  <a:pt x="6755065" y="1866822"/>
                </a:lnTo>
                <a:lnTo>
                  <a:pt x="6740854" y="1865352"/>
                </a:lnTo>
                <a:lnTo>
                  <a:pt x="6730997" y="1874155"/>
                </a:lnTo>
                <a:lnTo>
                  <a:pt x="6714212" y="1876293"/>
                </a:lnTo>
                <a:cubicBezTo>
                  <a:pt x="6707919" y="1876308"/>
                  <a:pt x="6700834" y="1876122"/>
                  <a:pt x="6693130" y="1876808"/>
                </a:cubicBezTo>
                <a:lnTo>
                  <a:pt x="6674405" y="1873459"/>
                </a:lnTo>
                <a:lnTo>
                  <a:pt x="6647714" y="1878941"/>
                </a:lnTo>
                <a:cubicBezTo>
                  <a:pt x="6627122" y="1883360"/>
                  <a:pt x="6607220" y="1886896"/>
                  <a:pt x="6586613" y="1887053"/>
                </a:cubicBezTo>
                <a:cubicBezTo>
                  <a:pt x="6572205" y="1895536"/>
                  <a:pt x="6557706" y="1900239"/>
                  <a:pt x="6540424" y="1893269"/>
                </a:cubicBezTo>
                <a:cubicBezTo>
                  <a:pt x="6497538" y="1902769"/>
                  <a:pt x="6490601" y="1917381"/>
                  <a:pt x="6460034" y="1911286"/>
                </a:cubicBezTo>
                <a:cubicBezTo>
                  <a:pt x="6453811" y="1919532"/>
                  <a:pt x="6449254" y="1924158"/>
                  <a:pt x="6445449" y="1926499"/>
                </a:cubicBezTo>
                <a:cubicBezTo>
                  <a:pt x="6434030" y="1933525"/>
                  <a:pt x="6429411" y="1919994"/>
                  <a:pt x="6407092" y="1921993"/>
                </a:cubicBezTo>
                <a:cubicBezTo>
                  <a:pt x="6382682" y="1922166"/>
                  <a:pt x="6418607" y="1903450"/>
                  <a:pt x="6396332" y="1907025"/>
                </a:cubicBezTo>
                <a:cubicBezTo>
                  <a:pt x="6376015" y="1918727"/>
                  <a:pt x="6367614" y="1898795"/>
                  <a:pt x="6347048" y="1912130"/>
                </a:cubicBezTo>
                <a:cubicBezTo>
                  <a:pt x="6360109" y="1925598"/>
                  <a:pt x="6297691" y="1920276"/>
                  <a:pt x="6302270" y="1933613"/>
                </a:cubicBezTo>
                <a:cubicBezTo>
                  <a:pt x="6272680" y="1919839"/>
                  <a:pt x="6273323" y="1945036"/>
                  <a:pt x="6243078" y="1945644"/>
                </a:cubicBezTo>
                <a:cubicBezTo>
                  <a:pt x="6226744" y="1941607"/>
                  <a:pt x="6216828" y="1942552"/>
                  <a:pt x="6207738" y="1953011"/>
                </a:cubicBezTo>
                <a:cubicBezTo>
                  <a:pt x="6131633" y="1932600"/>
                  <a:pt x="6170923" y="1959774"/>
                  <a:pt x="6108781" y="1959474"/>
                </a:cubicBezTo>
                <a:lnTo>
                  <a:pt x="6103698" y="1959304"/>
                </a:lnTo>
                <a:lnTo>
                  <a:pt x="6087017" y="1969078"/>
                </a:lnTo>
                <a:cubicBezTo>
                  <a:pt x="6086783" y="1969912"/>
                  <a:pt x="6086547" y="1970745"/>
                  <a:pt x="6086313" y="1971580"/>
                </a:cubicBezTo>
                <a:lnTo>
                  <a:pt x="6024291" y="1966761"/>
                </a:lnTo>
                <a:lnTo>
                  <a:pt x="6016853" y="1970526"/>
                </a:lnTo>
                <a:lnTo>
                  <a:pt x="5975404" y="1961749"/>
                </a:lnTo>
                <a:lnTo>
                  <a:pt x="5954536" y="1960220"/>
                </a:lnTo>
                <a:lnTo>
                  <a:pt x="5917280" y="1954478"/>
                </a:lnTo>
                <a:lnTo>
                  <a:pt x="5914232" y="1956919"/>
                </a:lnTo>
                <a:lnTo>
                  <a:pt x="5906850" y="1954702"/>
                </a:lnTo>
                <a:lnTo>
                  <a:pt x="5901461" y="1957577"/>
                </a:lnTo>
                <a:lnTo>
                  <a:pt x="5895317" y="1956828"/>
                </a:lnTo>
                <a:cubicBezTo>
                  <a:pt x="5883595" y="1958629"/>
                  <a:pt x="5844137" y="1966833"/>
                  <a:pt x="5831128" y="1968382"/>
                </a:cubicBezTo>
                <a:lnTo>
                  <a:pt x="5817261" y="1966124"/>
                </a:lnTo>
                <a:lnTo>
                  <a:pt x="5806791" y="1974713"/>
                </a:lnTo>
                <a:lnTo>
                  <a:pt x="5762574" y="1976973"/>
                </a:lnTo>
                <a:lnTo>
                  <a:pt x="5747297" y="1970252"/>
                </a:lnTo>
                <a:lnTo>
                  <a:pt x="5733169" y="1965433"/>
                </a:lnTo>
                <a:lnTo>
                  <a:pt x="5731338" y="1965447"/>
                </a:lnTo>
                <a:lnTo>
                  <a:pt x="5712957" y="1965596"/>
                </a:lnTo>
                <a:lnTo>
                  <a:pt x="5678760" y="1965873"/>
                </a:lnTo>
                <a:cubicBezTo>
                  <a:pt x="5656934" y="1966331"/>
                  <a:pt x="5634795" y="1967772"/>
                  <a:pt x="5612457" y="1972287"/>
                </a:cubicBezTo>
                <a:cubicBezTo>
                  <a:pt x="5527023" y="1949966"/>
                  <a:pt x="5534401" y="1947926"/>
                  <a:pt x="5462439" y="1941766"/>
                </a:cubicBezTo>
                <a:cubicBezTo>
                  <a:pt x="5427425" y="1917624"/>
                  <a:pt x="5291183" y="1960519"/>
                  <a:pt x="5249426" y="1957993"/>
                </a:cubicBezTo>
                <a:cubicBezTo>
                  <a:pt x="5146406" y="1973328"/>
                  <a:pt x="4927624" y="2044719"/>
                  <a:pt x="4795460" y="2018541"/>
                </a:cubicBezTo>
                <a:cubicBezTo>
                  <a:pt x="4762844" y="2022395"/>
                  <a:pt x="4718233" y="2031407"/>
                  <a:pt x="4698875" y="2031693"/>
                </a:cubicBezTo>
                <a:lnTo>
                  <a:pt x="4635334" y="2035504"/>
                </a:lnTo>
                <a:lnTo>
                  <a:pt x="4529228" y="2076609"/>
                </a:lnTo>
                <a:cubicBezTo>
                  <a:pt x="4475152" y="2050383"/>
                  <a:pt x="4475600" y="2080729"/>
                  <a:pt x="4408461" y="2090939"/>
                </a:cubicBezTo>
                <a:cubicBezTo>
                  <a:pt x="4383821" y="2082708"/>
                  <a:pt x="4268804" y="2082966"/>
                  <a:pt x="4254651" y="2101730"/>
                </a:cubicBezTo>
                <a:cubicBezTo>
                  <a:pt x="4238862" y="2106286"/>
                  <a:pt x="4220313" y="2100544"/>
                  <a:pt x="4213233" y="2120326"/>
                </a:cubicBezTo>
                <a:cubicBezTo>
                  <a:pt x="4201430" y="2144259"/>
                  <a:pt x="4145731" y="2110137"/>
                  <a:pt x="4153938" y="2137520"/>
                </a:cubicBezTo>
                <a:cubicBezTo>
                  <a:pt x="4114396" y="2114195"/>
                  <a:pt x="4083806" y="2164553"/>
                  <a:pt x="4050969" y="2177971"/>
                </a:cubicBezTo>
                <a:cubicBezTo>
                  <a:pt x="4019767" y="2177378"/>
                  <a:pt x="4005088" y="2190554"/>
                  <a:pt x="3933162" y="2199509"/>
                </a:cubicBezTo>
                <a:cubicBezTo>
                  <a:pt x="3898830" y="2172322"/>
                  <a:pt x="3861284" y="2221170"/>
                  <a:pt x="3797609" y="2185813"/>
                </a:cubicBezTo>
                <a:cubicBezTo>
                  <a:pt x="3795667" y="2189772"/>
                  <a:pt x="3776702" y="2186188"/>
                  <a:pt x="3723511" y="2185401"/>
                </a:cubicBezTo>
                <a:cubicBezTo>
                  <a:pt x="3670320" y="2184613"/>
                  <a:pt x="3558625" y="2184230"/>
                  <a:pt x="3478465" y="2181087"/>
                </a:cubicBezTo>
                <a:cubicBezTo>
                  <a:pt x="3387474" y="2181789"/>
                  <a:pt x="3428499" y="2219948"/>
                  <a:pt x="3308996" y="2177978"/>
                </a:cubicBezTo>
                <a:cubicBezTo>
                  <a:pt x="3299910" y="2200517"/>
                  <a:pt x="3285785" y="2202748"/>
                  <a:pt x="3260282" y="2194479"/>
                </a:cubicBezTo>
                <a:cubicBezTo>
                  <a:pt x="3216295" y="2196427"/>
                  <a:pt x="3227371" y="2250251"/>
                  <a:pt x="3178557" y="2221451"/>
                </a:cubicBezTo>
                <a:cubicBezTo>
                  <a:pt x="3146795" y="2234329"/>
                  <a:pt x="3117401" y="2220418"/>
                  <a:pt x="3097074" y="2229837"/>
                </a:cubicBezTo>
                <a:lnTo>
                  <a:pt x="3029944" y="2248531"/>
                </a:lnTo>
                <a:cubicBezTo>
                  <a:pt x="2992804" y="2254069"/>
                  <a:pt x="2982389" y="2213943"/>
                  <a:pt x="2964870" y="2251389"/>
                </a:cubicBezTo>
                <a:lnTo>
                  <a:pt x="2931496" y="2243024"/>
                </a:lnTo>
                <a:lnTo>
                  <a:pt x="2892959" y="2233969"/>
                </a:lnTo>
                <a:cubicBezTo>
                  <a:pt x="2872669" y="2227791"/>
                  <a:pt x="2882203" y="2234774"/>
                  <a:pt x="2839074" y="2225008"/>
                </a:cubicBezTo>
                <a:cubicBezTo>
                  <a:pt x="2811442" y="2251884"/>
                  <a:pt x="2766379" y="2232117"/>
                  <a:pt x="2693779" y="2231570"/>
                </a:cubicBezTo>
                <a:lnTo>
                  <a:pt x="2523799" y="2236547"/>
                </a:lnTo>
                <a:cubicBezTo>
                  <a:pt x="2466172" y="2242686"/>
                  <a:pt x="2414634" y="2227724"/>
                  <a:pt x="2340069" y="2220699"/>
                </a:cubicBezTo>
                <a:cubicBezTo>
                  <a:pt x="2265503" y="2213674"/>
                  <a:pt x="2139796" y="2191971"/>
                  <a:pt x="2076408" y="2194398"/>
                </a:cubicBezTo>
                <a:cubicBezTo>
                  <a:pt x="2032508" y="2197562"/>
                  <a:pt x="2027933" y="2185141"/>
                  <a:pt x="1983593" y="2219360"/>
                </a:cubicBezTo>
                <a:cubicBezTo>
                  <a:pt x="1947094" y="2209205"/>
                  <a:pt x="1890960" y="2218305"/>
                  <a:pt x="1853105" y="2214141"/>
                </a:cubicBezTo>
                <a:cubicBezTo>
                  <a:pt x="1825748" y="2216625"/>
                  <a:pt x="1783192" y="2179879"/>
                  <a:pt x="1748511" y="2178472"/>
                </a:cubicBezTo>
                <a:cubicBezTo>
                  <a:pt x="1703498" y="2196202"/>
                  <a:pt x="1694831" y="2157630"/>
                  <a:pt x="1633422" y="2143415"/>
                </a:cubicBezTo>
                <a:cubicBezTo>
                  <a:pt x="1607630" y="2161065"/>
                  <a:pt x="1579060" y="2145077"/>
                  <a:pt x="1558946" y="2128843"/>
                </a:cubicBezTo>
                <a:cubicBezTo>
                  <a:pt x="1499069" y="2134267"/>
                  <a:pt x="1452565" y="2133855"/>
                  <a:pt x="1385344" y="2124817"/>
                </a:cubicBezTo>
                <a:cubicBezTo>
                  <a:pt x="1312492" y="2145463"/>
                  <a:pt x="1299315" y="2122756"/>
                  <a:pt x="1227473" y="2113291"/>
                </a:cubicBezTo>
                <a:cubicBezTo>
                  <a:pt x="1199075" y="2120045"/>
                  <a:pt x="1149241" y="2095660"/>
                  <a:pt x="1088711" y="2097947"/>
                </a:cubicBezTo>
                <a:cubicBezTo>
                  <a:pt x="1048569" y="2095382"/>
                  <a:pt x="1091396" y="2061344"/>
                  <a:pt x="939259" y="2073411"/>
                </a:cubicBezTo>
                <a:cubicBezTo>
                  <a:pt x="930603" y="2080267"/>
                  <a:pt x="912274" y="2072716"/>
                  <a:pt x="914345" y="2063135"/>
                </a:cubicBezTo>
                <a:cubicBezTo>
                  <a:pt x="904674" y="2065915"/>
                  <a:pt x="881392" y="2083881"/>
                  <a:pt x="879393" y="2068419"/>
                </a:cubicBezTo>
                <a:cubicBezTo>
                  <a:pt x="831068" y="2065554"/>
                  <a:pt x="782797" y="2073516"/>
                  <a:pt x="739242" y="2091539"/>
                </a:cubicBezTo>
                <a:cubicBezTo>
                  <a:pt x="713063" y="2085924"/>
                  <a:pt x="685973" y="2097939"/>
                  <a:pt x="628509" y="2108134"/>
                </a:cubicBezTo>
                <a:cubicBezTo>
                  <a:pt x="575136" y="2076613"/>
                  <a:pt x="570057" y="2131408"/>
                  <a:pt x="508046" y="2109851"/>
                </a:cubicBezTo>
                <a:cubicBezTo>
                  <a:pt x="473420" y="2105939"/>
                  <a:pt x="433697" y="2091842"/>
                  <a:pt x="408793" y="2105335"/>
                </a:cubicBezTo>
                <a:cubicBezTo>
                  <a:pt x="383633" y="2099507"/>
                  <a:pt x="299763" y="2118030"/>
                  <a:pt x="259142" y="2115883"/>
                </a:cubicBezTo>
                <a:cubicBezTo>
                  <a:pt x="191085" y="2103328"/>
                  <a:pt x="127146" y="2128850"/>
                  <a:pt x="91266" y="2135533"/>
                </a:cubicBezTo>
                <a:cubicBezTo>
                  <a:pt x="55346" y="2131669"/>
                  <a:pt x="37547" y="2122850"/>
                  <a:pt x="12251" y="2121489"/>
                </a:cubicBezTo>
                <a:lnTo>
                  <a:pt x="0" y="2122164"/>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itle 3">
            <a:extLst>
              <a:ext uri="{FF2B5EF4-FFF2-40B4-BE49-F238E27FC236}">
                <a16:creationId xmlns:a16="http://schemas.microsoft.com/office/drawing/2014/main" id="{1E9BA87B-5DF9-47D8-8262-318E82B15932}"/>
              </a:ext>
            </a:extLst>
          </p:cNvPr>
          <p:cNvSpPr>
            <a:spLocks noGrp="1"/>
          </p:cNvSpPr>
          <p:nvPr>
            <p:ph type="title"/>
          </p:nvPr>
        </p:nvSpPr>
        <p:spPr>
          <a:xfrm>
            <a:off x="482830" y="413847"/>
            <a:ext cx="6951886" cy="1330519"/>
          </a:xfrm>
        </p:spPr>
        <p:txBody>
          <a:bodyPr>
            <a:normAutofit/>
          </a:bodyPr>
          <a:lstStyle/>
          <a:p>
            <a:r>
              <a:rPr lang="en-US" sz="3400">
                <a:latin typeface="Abadi" panose="020B0604020104020204" pitchFamily="34" charset="0"/>
              </a:rPr>
              <a:t>DYNAMICS OF NABIROS</a:t>
            </a:r>
          </a:p>
        </p:txBody>
      </p:sp>
      <p:sp>
        <p:nvSpPr>
          <p:cNvPr id="23" name="Freeform: Shape 17">
            <a:extLst>
              <a:ext uri="{FF2B5EF4-FFF2-40B4-BE49-F238E27FC236}">
                <a16:creationId xmlns:a16="http://schemas.microsoft.com/office/drawing/2014/main" id="{3B9FD11D-7561-43C8-BE54-00D7DCF0E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5390" y="5800298"/>
            <a:ext cx="5736610" cy="1057702"/>
          </a:xfrm>
          <a:custGeom>
            <a:avLst/>
            <a:gdLst>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791651 w 5741575"/>
              <a:gd name="connsiteY38" fmla="*/ 567019 h 955271"/>
              <a:gd name="connsiteX39" fmla="*/ 1873778 w 5741575"/>
              <a:gd name="connsiteY39" fmla="*/ 530130 h 955271"/>
              <a:gd name="connsiteX40" fmla="*/ 1988411 w 5741575"/>
              <a:gd name="connsiteY40" fmla="*/ 491599 h 955271"/>
              <a:gd name="connsiteX41" fmla="*/ 2085507 w 5741575"/>
              <a:gd name="connsiteY41" fmla="*/ 498527 h 955271"/>
              <a:gd name="connsiteX42" fmla="*/ 2090767 w 5741575"/>
              <a:gd name="connsiteY42" fmla="*/ 490616 h 955271"/>
              <a:gd name="connsiteX43" fmla="*/ 2151143 w 5741575"/>
              <a:gd name="connsiteY43" fmla="*/ 478332 h 955271"/>
              <a:gd name="connsiteX44" fmla="*/ 2378710 w 5741575"/>
              <a:gd name="connsiteY44" fmla="*/ 477570 h 955271"/>
              <a:gd name="connsiteX45" fmla="*/ 2496256 w 5741575"/>
              <a:gd name="connsiteY45" fmla="*/ 452396 h 955271"/>
              <a:gd name="connsiteX46" fmla="*/ 2535387 w 5741575"/>
              <a:gd name="connsiteY46" fmla="*/ 436645 h 955271"/>
              <a:gd name="connsiteX47" fmla="*/ 2601109 w 5741575"/>
              <a:gd name="connsiteY47" fmla="*/ 410678 h 955271"/>
              <a:gd name="connsiteX48" fmla="*/ 2643855 w 5741575"/>
              <a:gd name="connsiteY48" fmla="*/ 374482 h 955271"/>
              <a:gd name="connsiteX49" fmla="*/ 2657726 w 5741575"/>
              <a:gd name="connsiteY49" fmla="*/ 365841 h 955271"/>
              <a:gd name="connsiteX50" fmla="*/ 2687125 w 5741575"/>
              <a:gd name="connsiteY50" fmla="*/ 366820 h 955271"/>
              <a:gd name="connsiteX51" fmla="*/ 2697479 w 5741575"/>
              <a:gd name="connsiteY51" fmla="*/ 361430 h 955271"/>
              <a:gd name="connsiteX52" fmla="*/ 2701547 w 5741575"/>
              <a:gd name="connsiteY52" fmla="*/ 361545 h 955271"/>
              <a:gd name="connsiteX53" fmla="*/ 2711054 w 5741575"/>
              <a:gd name="connsiteY53" fmla="*/ 360597 h 955271"/>
              <a:gd name="connsiteX54" fmla="*/ 2710438 w 5741575"/>
              <a:gd name="connsiteY54" fmla="*/ 366958 h 955271"/>
              <a:gd name="connsiteX55" fmla="*/ 2722936 w 5741575"/>
              <a:gd name="connsiteY55" fmla="*/ 377633 h 955271"/>
              <a:gd name="connsiteX56" fmla="*/ 2777227 w 5741575"/>
              <a:gd name="connsiteY56" fmla="*/ 368972 h 955271"/>
              <a:gd name="connsiteX57" fmla="*/ 2779510 w 5741575"/>
              <a:gd name="connsiteY57" fmla="*/ 361652 h 955271"/>
              <a:gd name="connsiteX58" fmla="*/ 2786278 w 5741575"/>
              <a:gd name="connsiteY58" fmla="*/ 359869 h 955271"/>
              <a:gd name="connsiteX59" fmla="*/ 2792101 w 5741575"/>
              <a:gd name="connsiteY59" fmla="*/ 365927 h 955271"/>
              <a:gd name="connsiteX60" fmla="*/ 2885545 w 5741575"/>
              <a:gd name="connsiteY60" fmla="*/ 372818 h 955271"/>
              <a:gd name="connsiteX61" fmla="*/ 3009558 w 5741575"/>
              <a:gd name="connsiteY61" fmla="*/ 370573 h 955271"/>
              <a:gd name="connsiteX62" fmla="*/ 3095010 w 5741575"/>
              <a:gd name="connsiteY62" fmla="*/ 332454 h 955271"/>
              <a:gd name="connsiteX63" fmla="*/ 3103742 w 5741575"/>
              <a:gd name="connsiteY63" fmla="*/ 337974 h 955271"/>
              <a:gd name="connsiteX64" fmla="*/ 3165093 w 5741575"/>
              <a:gd name="connsiteY64" fmla="*/ 329459 h 955271"/>
              <a:gd name="connsiteX65" fmla="*/ 3373785 w 5741575"/>
              <a:gd name="connsiteY65" fmla="*/ 255680 h 955271"/>
              <a:gd name="connsiteX66" fmla="*/ 3493851 w 5741575"/>
              <a:gd name="connsiteY66" fmla="*/ 240255 h 955271"/>
              <a:gd name="connsiteX67" fmla="*/ 3537470 w 5741575"/>
              <a:gd name="connsiteY67" fmla="*/ 241867 h 955271"/>
              <a:gd name="connsiteX68" fmla="*/ 3610489 w 5741575"/>
              <a:gd name="connsiteY68" fmla="*/ 244128 h 955271"/>
              <a:gd name="connsiteX69" fmla="*/ 3667539 w 5741575"/>
              <a:gd name="connsiteY69" fmla="*/ 263271 h 955271"/>
              <a:gd name="connsiteX70" fmla="*/ 3727614 w 5741575"/>
              <a:gd name="connsiteY70" fmla="*/ 258245 h 955271"/>
              <a:gd name="connsiteX71" fmla="*/ 3738369 w 5741575"/>
              <a:gd name="connsiteY71" fmla="*/ 234506 h 955271"/>
              <a:gd name="connsiteX72" fmla="*/ 3803670 w 5741575"/>
              <a:gd name="connsiteY72" fmla="*/ 236457 h 955271"/>
              <a:gd name="connsiteX73" fmla="*/ 3903080 w 5741575"/>
              <a:gd name="connsiteY73" fmla="*/ 241890 h 955271"/>
              <a:gd name="connsiteX74" fmla="*/ 3959588 w 5741575"/>
              <a:gd name="connsiteY74" fmla="*/ 239195 h 955271"/>
              <a:gd name="connsiteX75" fmla="*/ 4114838 w 5741575"/>
              <a:gd name="connsiteY75" fmla="*/ 238165 h 955271"/>
              <a:gd name="connsiteX76" fmla="*/ 4271023 w 5741575"/>
              <a:gd name="connsiteY76" fmla="*/ 241959 h 955271"/>
              <a:gd name="connsiteX77" fmla="*/ 4367397 w 5741575"/>
              <a:gd name="connsiteY77" fmla="*/ 271442 h 955271"/>
              <a:gd name="connsiteX78" fmla="*/ 4495366 w 5741575"/>
              <a:gd name="connsiteY78" fmla="*/ 271618 h 955271"/>
              <a:gd name="connsiteX79" fmla="*/ 4517347 w 5741575"/>
              <a:gd name="connsiteY79" fmla="*/ 275639 h 955271"/>
              <a:gd name="connsiteX80" fmla="*/ 4546116 w 5741575"/>
              <a:gd name="connsiteY80" fmla="*/ 268568 h 955271"/>
              <a:gd name="connsiteX81" fmla="*/ 4661259 w 5741575"/>
              <a:gd name="connsiteY81" fmla="*/ 238966 h 955271"/>
              <a:gd name="connsiteX82" fmla="*/ 4750403 w 5741575"/>
              <a:gd name="connsiteY82" fmla="*/ 204364 h 955271"/>
              <a:gd name="connsiteX83" fmla="*/ 4867614 w 5741575"/>
              <a:gd name="connsiteY83" fmla="*/ 208668 h 955271"/>
              <a:gd name="connsiteX84" fmla="*/ 4937036 w 5741575"/>
              <a:gd name="connsiteY84" fmla="*/ 195446 h 955271"/>
              <a:gd name="connsiteX85" fmla="*/ 5047626 w 5741575"/>
              <a:gd name="connsiteY85" fmla="*/ 149604 h 955271"/>
              <a:gd name="connsiteX86" fmla="*/ 5200247 w 5741575"/>
              <a:gd name="connsiteY86" fmla="*/ 142695 h 955271"/>
              <a:gd name="connsiteX87" fmla="*/ 5235691 w 5741575"/>
              <a:gd name="connsiteY87" fmla="*/ 173330 h 955271"/>
              <a:gd name="connsiteX88" fmla="*/ 5280133 w 5741575"/>
              <a:gd name="connsiteY88" fmla="*/ 189342 h 955271"/>
              <a:gd name="connsiteX89" fmla="*/ 5291963 w 5741575"/>
              <a:gd name="connsiteY89" fmla="*/ 139446 h 955271"/>
              <a:gd name="connsiteX90" fmla="*/ 5418472 w 5741575"/>
              <a:gd name="connsiteY90" fmla="*/ 89163 h 955271"/>
              <a:gd name="connsiteX91" fmla="*/ 5482354 w 5741575"/>
              <a:gd name="connsiteY91" fmla="*/ 69470 h 955271"/>
              <a:gd name="connsiteX92" fmla="*/ 5583280 w 5741575"/>
              <a:gd name="connsiteY92" fmla="*/ 49787 h 955271"/>
              <a:gd name="connsiteX93" fmla="*/ 5613766 w 5741575"/>
              <a:gd name="connsiteY93" fmla="*/ 41855 h 955271"/>
              <a:gd name="connsiteX94" fmla="*/ 5684952 w 5741575"/>
              <a:gd name="connsiteY94" fmla="*/ 26088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791651 w 5741575"/>
              <a:gd name="connsiteY38" fmla="*/ 567019 h 955271"/>
              <a:gd name="connsiteX39" fmla="*/ 1873778 w 5741575"/>
              <a:gd name="connsiteY39" fmla="*/ 530130 h 955271"/>
              <a:gd name="connsiteX40" fmla="*/ 1988411 w 5741575"/>
              <a:gd name="connsiteY40" fmla="*/ 491599 h 955271"/>
              <a:gd name="connsiteX41" fmla="*/ 2085507 w 5741575"/>
              <a:gd name="connsiteY41" fmla="*/ 498527 h 955271"/>
              <a:gd name="connsiteX42" fmla="*/ 2090767 w 5741575"/>
              <a:gd name="connsiteY42" fmla="*/ 490616 h 955271"/>
              <a:gd name="connsiteX43" fmla="*/ 2151143 w 5741575"/>
              <a:gd name="connsiteY43" fmla="*/ 478332 h 955271"/>
              <a:gd name="connsiteX44" fmla="*/ 2378710 w 5741575"/>
              <a:gd name="connsiteY44" fmla="*/ 477570 h 955271"/>
              <a:gd name="connsiteX45" fmla="*/ 2496256 w 5741575"/>
              <a:gd name="connsiteY45" fmla="*/ 452396 h 955271"/>
              <a:gd name="connsiteX46" fmla="*/ 2535387 w 5741575"/>
              <a:gd name="connsiteY46" fmla="*/ 436645 h 955271"/>
              <a:gd name="connsiteX47" fmla="*/ 2601109 w 5741575"/>
              <a:gd name="connsiteY47" fmla="*/ 410678 h 955271"/>
              <a:gd name="connsiteX48" fmla="*/ 2643855 w 5741575"/>
              <a:gd name="connsiteY48" fmla="*/ 374482 h 955271"/>
              <a:gd name="connsiteX49" fmla="*/ 2657726 w 5741575"/>
              <a:gd name="connsiteY49" fmla="*/ 365841 h 955271"/>
              <a:gd name="connsiteX50" fmla="*/ 2687125 w 5741575"/>
              <a:gd name="connsiteY50" fmla="*/ 366820 h 955271"/>
              <a:gd name="connsiteX51" fmla="*/ 2697479 w 5741575"/>
              <a:gd name="connsiteY51" fmla="*/ 361430 h 955271"/>
              <a:gd name="connsiteX52" fmla="*/ 2701547 w 5741575"/>
              <a:gd name="connsiteY52" fmla="*/ 361545 h 955271"/>
              <a:gd name="connsiteX53" fmla="*/ 2711054 w 5741575"/>
              <a:gd name="connsiteY53" fmla="*/ 360597 h 955271"/>
              <a:gd name="connsiteX54" fmla="*/ 2710438 w 5741575"/>
              <a:gd name="connsiteY54" fmla="*/ 366958 h 955271"/>
              <a:gd name="connsiteX55" fmla="*/ 2722936 w 5741575"/>
              <a:gd name="connsiteY55" fmla="*/ 377633 h 955271"/>
              <a:gd name="connsiteX56" fmla="*/ 2777227 w 5741575"/>
              <a:gd name="connsiteY56" fmla="*/ 368972 h 955271"/>
              <a:gd name="connsiteX57" fmla="*/ 2779510 w 5741575"/>
              <a:gd name="connsiteY57" fmla="*/ 361652 h 955271"/>
              <a:gd name="connsiteX58" fmla="*/ 2786278 w 5741575"/>
              <a:gd name="connsiteY58" fmla="*/ 359869 h 955271"/>
              <a:gd name="connsiteX59" fmla="*/ 2792101 w 5741575"/>
              <a:gd name="connsiteY59" fmla="*/ 365927 h 955271"/>
              <a:gd name="connsiteX60" fmla="*/ 2885545 w 5741575"/>
              <a:gd name="connsiteY60" fmla="*/ 372818 h 955271"/>
              <a:gd name="connsiteX61" fmla="*/ 3009558 w 5741575"/>
              <a:gd name="connsiteY61" fmla="*/ 370573 h 955271"/>
              <a:gd name="connsiteX62" fmla="*/ 3095010 w 5741575"/>
              <a:gd name="connsiteY62" fmla="*/ 332454 h 955271"/>
              <a:gd name="connsiteX63" fmla="*/ 3103742 w 5741575"/>
              <a:gd name="connsiteY63" fmla="*/ 337974 h 955271"/>
              <a:gd name="connsiteX64" fmla="*/ 3165093 w 5741575"/>
              <a:gd name="connsiteY64" fmla="*/ 329459 h 955271"/>
              <a:gd name="connsiteX65" fmla="*/ 3373785 w 5741575"/>
              <a:gd name="connsiteY65" fmla="*/ 255680 h 955271"/>
              <a:gd name="connsiteX66" fmla="*/ 3493851 w 5741575"/>
              <a:gd name="connsiteY66" fmla="*/ 240255 h 955271"/>
              <a:gd name="connsiteX67" fmla="*/ 3537470 w 5741575"/>
              <a:gd name="connsiteY67" fmla="*/ 241867 h 955271"/>
              <a:gd name="connsiteX68" fmla="*/ 3610489 w 5741575"/>
              <a:gd name="connsiteY68" fmla="*/ 244128 h 955271"/>
              <a:gd name="connsiteX69" fmla="*/ 3667539 w 5741575"/>
              <a:gd name="connsiteY69" fmla="*/ 263271 h 955271"/>
              <a:gd name="connsiteX70" fmla="*/ 3727614 w 5741575"/>
              <a:gd name="connsiteY70" fmla="*/ 258245 h 955271"/>
              <a:gd name="connsiteX71" fmla="*/ 3738369 w 5741575"/>
              <a:gd name="connsiteY71" fmla="*/ 234506 h 955271"/>
              <a:gd name="connsiteX72" fmla="*/ 3803670 w 5741575"/>
              <a:gd name="connsiteY72" fmla="*/ 236457 h 955271"/>
              <a:gd name="connsiteX73" fmla="*/ 3903080 w 5741575"/>
              <a:gd name="connsiteY73" fmla="*/ 241890 h 955271"/>
              <a:gd name="connsiteX74" fmla="*/ 4114838 w 5741575"/>
              <a:gd name="connsiteY74" fmla="*/ 238165 h 955271"/>
              <a:gd name="connsiteX75" fmla="*/ 4271023 w 5741575"/>
              <a:gd name="connsiteY75" fmla="*/ 241959 h 955271"/>
              <a:gd name="connsiteX76" fmla="*/ 4367397 w 5741575"/>
              <a:gd name="connsiteY76" fmla="*/ 271442 h 955271"/>
              <a:gd name="connsiteX77" fmla="*/ 4495366 w 5741575"/>
              <a:gd name="connsiteY77" fmla="*/ 271618 h 955271"/>
              <a:gd name="connsiteX78" fmla="*/ 4517347 w 5741575"/>
              <a:gd name="connsiteY78" fmla="*/ 275639 h 955271"/>
              <a:gd name="connsiteX79" fmla="*/ 4546116 w 5741575"/>
              <a:gd name="connsiteY79" fmla="*/ 268568 h 955271"/>
              <a:gd name="connsiteX80" fmla="*/ 4661259 w 5741575"/>
              <a:gd name="connsiteY80" fmla="*/ 238966 h 955271"/>
              <a:gd name="connsiteX81" fmla="*/ 4750403 w 5741575"/>
              <a:gd name="connsiteY81" fmla="*/ 204364 h 955271"/>
              <a:gd name="connsiteX82" fmla="*/ 4867614 w 5741575"/>
              <a:gd name="connsiteY82" fmla="*/ 208668 h 955271"/>
              <a:gd name="connsiteX83" fmla="*/ 4937036 w 5741575"/>
              <a:gd name="connsiteY83" fmla="*/ 195446 h 955271"/>
              <a:gd name="connsiteX84" fmla="*/ 5047626 w 5741575"/>
              <a:gd name="connsiteY84" fmla="*/ 149604 h 955271"/>
              <a:gd name="connsiteX85" fmla="*/ 5200247 w 5741575"/>
              <a:gd name="connsiteY85" fmla="*/ 142695 h 955271"/>
              <a:gd name="connsiteX86" fmla="*/ 5235691 w 5741575"/>
              <a:gd name="connsiteY86" fmla="*/ 173330 h 955271"/>
              <a:gd name="connsiteX87" fmla="*/ 5280133 w 5741575"/>
              <a:gd name="connsiteY87" fmla="*/ 189342 h 955271"/>
              <a:gd name="connsiteX88" fmla="*/ 5291963 w 5741575"/>
              <a:gd name="connsiteY88" fmla="*/ 139446 h 955271"/>
              <a:gd name="connsiteX89" fmla="*/ 5418472 w 5741575"/>
              <a:gd name="connsiteY89" fmla="*/ 89163 h 955271"/>
              <a:gd name="connsiteX90" fmla="*/ 5482354 w 5741575"/>
              <a:gd name="connsiteY90" fmla="*/ 69470 h 955271"/>
              <a:gd name="connsiteX91" fmla="*/ 5583280 w 5741575"/>
              <a:gd name="connsiteY91" fmla="*/ 49787 h 955271"/>
              <a:gd name="connsiteX92" fmla="*/ 5613766 w 5741575"/>
              <a:gd name="connsiteY92" fmla="*/ 41855 h 955271"/>
              <a:gd name="connsiteX93" fmla="*/ 5684952 w 5741575"/>
              <a:gd name="connsiteY93" fmla="*/ 26088 h 955271"/>
              <a:gd name="connsiteX94" fmla="*/ 5741575 w 5741575"/>
              <a:gd name="connsiteY94"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873778 w 5741575"/>
              <a:gd name="connsiteY38" fmla="*/ 530130 h 955271"/>
              <a:gd name="connsiteX39" fmla="*/ 1988411 w 5741575"/>
              <a:gd name="connsiteY39" fmla="*/ 491599 h 955271"/>
              <a:gd name="connsiteX40" fmla="*/ 2085507 w 5741575"/>
              <a:gd name="connsiteY40" fmla="*/ 498527 h 955271"/>
              <a:gd name="connsiteX41" fmla="*/ 2090767 w 5741575"/>
              <a:gd name="connsiteY41" fmla="*/ 490616 h 955271"/>
              <a:gd name="connsiteX42" fmla="*/ 2151143 w 5741575"/>
              <a:gd name="connsiteY42" fmla="*/ 478332 h 955271"/>
              <a:gd name="connsiteX43" fmla="*/ 2378710 w 5741575"/>
              <a:gd name="connsiteY43" fmla="*/ 477570 h 955271"/>
              <a:gd name="connsiteX44" fmla="*/ 2496256 w 5741575"/>
              <a:gd name="connsiteY44" fmla="*/ 452396 h 955271"/>
              <a:gd name="connsiteX45" fmla="*/ 2535387 w 5741575"/>
              <a:gd name="connsiteY45" fmla="*/ 436645 h 955271"/>
              <a:gd name="connsiteX46" fmla="*/ 2601109 w 5741575"/>
              <a:gd name="connsiteY46" fmla="*/ 410678 h 955271"/>
              <a:gd name="connsiteX47" fmla="*/ 2643855 w 5741575"/>
              <a:gd name="connsiteY47" fmla="*/ 374482 h 955271"/>
              <a:gd name="connsiteX48" fmla="*/ 2657726 w 5741575"/>
              <a:gd name="connsiteY48" fmla="*/ 365841 h 955271"/>
              <a:gd name="connsiteX49" fmla="*/ 2687125 w 5741575"/>
              <a:gd name="connsiteY49" fmla="*/ 366820 h 955271"/>
              <a:gd name="connsiteX50" fmla="*/ 2697479 w 5741575"/>
              <a:gd name="connsiteY50" fmla="*/ 361430 h 955271"/>
              <a:gd name="connsiteX51" fmla="*/ 2701547 w 5741575"/>
              <a:gd name="connsiteY51" fmla="*/ 361545 h 955271"/>
              <a:gd name="connsiteX52" fmla="*/ 2711054 w 5741575"/>
              <a:gd name="connsiteY52" fmla="*/ 360597 h 955271"/>
              <a:gd name="connsiteX53" fmla="*/ 2710438 w 5741575"/>
              <a:gd name="connsiteY53" fmla="*/ 366958 h 955271"/>
              <a:gd name="connsiteX54" fmla="*/ 2722936 w 5741575"/>
              <a:gd name="connsiteY54" fmla="*/ 377633 h 955271"/>
              <a:gd name="connsiteX55" fmla="*/ 2777227 w 5741575"/>
              <a:gd name="connsiteY55" fmla="*/ 368972 h 955271"/>
              <a:gd name="connsiteX56" fmla="*/ 2779510 w 5741575"/>
              <a:gd name="connsiteY56" fmla="*/ 361652 h 955271"/>
              <a:gd name="connsiteX57" fmla="*/ 2786278 w 5741575"/>
              <a:gd name="connsiteY57" fmla="*/ 359869 h 955271"/>
              <a:gd name="connsiteX58" fmla="*/ 2792101 w 5741575"/>
              <a:gd name="connsiteY58" fmla="*/ 365927 h 955271"/>
              <a:gd name="connsiteX59" fmla="*/ 2885545 w 5741575"/>
              <a:gd name="connsiteY59" fmla="*/ 372818 h 955271"/>
              <a:gd name="connsiteX60" fmla="*/ 3009558 w 5741575"/>
              <a:gd name="connsiteY60" fmla="*/ 370573 h 955271"/>
              <a:gd name="connsiteX61" fmla="*/ 3095010 w 5741575"/>
              <a:gd name="connsiteY61" fmla="*/ 332454 h 955271"/>
              <a:gd name="connsiteX62" fmla="*/ 3103742 w 5741575"/>
              <a:gd name="connsiteY62" fmla="*/ 337974 h 955271"/>
              <a:gd name="connsiteX63" fmla="*/ 3165093 w 5741575"/>
              <a:gd name="connsiteY63" fmla="*/ 329459 h 955271"/>
              <a:gd name="connsiteX64" fmla="*/ 3373785 w 5741575"/>
              <a:gd name="connsiteY64" fmla="*/ 255680 h 955271"/>
              <a:gd name="connsiteX65" fmla="*/ 3493851 w 5741575"/>
              <a:gd name="connsiteY65" fmla="*/ 240255 h 955271"/>
              <a:gd name="connsiteX66" fmla="*/ 3537470 w 5741575"/>
              <a:gd name="connsiteY66" fmla="*/ 241867 h 955271"/>
              <a:gd name="connsiteX67" fmla="*/ 3610489 w 5741575"/>
              <a:gd name="connsiteY67" fmla="*/ 244128 h 955271"/>
              <a:gd name="connsiteX68" fmla="*/ 3667539 w 5741575"/>
              <a:gd name="connsiteY68" fmla="*/ 263271 h 955271"/>
              <a:gd name="connsiteX69" fmla="*/ 3727614 w 5741575"/>
              <a:gd name="connsiteY69" fmla="*/ 258245 h 955271"/>
              <a:gd name="connsiteX70" fmla="*/ 3738369 w 5741575"/>
              <a:gd name="connsiteY70" fmla="*/ 234506 h 955271"/>
              <a:gd name="connsiteX71" fmla="*/ 3803670 w 5741575"/>
              <a:gd name="connsiteY71" fmla="*/ 236457 h 955271"/>
              <a:gd name="connsiteX72" fmla="*/ 3903080 w 5741575"/>
              <a:gd name="connsiteY72" fmla="*/ 241890 h 955271"/>
              <a:gd name="connsiteX73" fmla="*/ 4114838 w 5741575"/>
              <a:gd name="connsiteY73" fmla="*/ 238165 h 955271"/>
              <a:gd name="connsiteX74" fmla="*/ 4271023 w 5741575"/>
              <a:gd name="connsiteY74" fmla="*/ 241959 h 955271"/>
              <a:gd name="connsiteX75" fmla="*/ 4367397 w 5741575"/>
              <a:gd name="connsiteY75" fmla="*/ 271442 h 955271"/>
              <a:gd name="connsiteX76" fmla="*/ 4495366 w 5741575"/>
              <a:gd name="connsiteY76" fmla="*/ 271618 h 955271"/>
              <a:gd name="connsiteX77" fmla="*/ 4517347 w 5741575"/>
              <a:gd name="connsiteY77" fmla="*/ 275639 h 955271"/>
              <a:gd name="connsiteX78" fmla="*/ 4546116 w 5741575"/>
              <a:gd name="connsiteY78" fmla="*/ 268568 h 955271"/>
              <a:gd name="connsiteX79" fmla="*/ 4661259 w 5741575"/>
              <a:gd name="connsiteY79" fmla="*/ 238966 h 955271"/>
              <a:gd name="connsiteX80" fmla="*/ 4750403 w 5741575"/>
              <a:gd name="connsiteY80" fmla="*/ 204364 h 955271"/>
              <a:gd name="connsiteX81" fmla="*/ 4867614 w 5741575"/>
              <a:gd name="connsiteY81" fmla="*/ 208668 h 955271"/>
              <a:gd name="connsiteX82" fmla="*/ 4937036 w 5741575"/>
              <a:gd name="connsiteY82" fmla="*/ 195446 h 955271"/>
              <a:gd name="connsiteX83" fmla="*/ 5047626 w 5741575"/>
              <a:gd name="connsiteY83" fmla="*/ 149604 h 955271"/>
              <a:gd name="connsiteX84" fmla="*/ 5200247 w 5741575"/>
              <a:gd name="connsiteY84" fmla="*/ 142695 h 955271"/>
              <a:gd name="connsiteX85" fmla="*/ 5235691 w 5741575"/>
              <a:gd name="connsiteY85" fmla="*/ 173330 h 955271"/>
              <a:gd name="connsiteX86" fmla="*/ 5280133 w 5741575"/>
              <a:gd name="connsiteY86" fmla="*/ 189342 h 955271"/>
              <a:gd name="connsiteX87" fmla="*/ 5291963 w 5741575"/>
              <a:gd name="connsiteY87" fmla="*/ 139446 h 955271"/>
              <a:gd name="connsiteX88" fmla="*/ 5418472 w 5741575"/>
              <a:gd name="connsiteY88" fmla="*/ 89163 h 955271"/>
              <a:gd name="connsiteX89" fmla="*/ 5482354 w 5741575"/>
              <a:gd name="connsiteY89" fmla="*/ 69470 h 955271"/>
              <a:gd name="connsiteX90" fmla="*/ 5583280 w 5741575"/>
              <a:gd name="connsiteY90" fmla="*/ 49787 h 955271"/>
              <a:gd name="connsiteX91" fmla="*/ 5613766 w 5741575"/>
              <a:gd name="connsiteY91" fmla="*/ 41855 h 955271"/>
              <a:gd name="connsiteX92" fmla="*/ 5684952 w 5741575"/>
              <a:gd name="connsiteY92" fmla="*/ 26088 h 955271"/>
              <a:gd name="connsiteX93" fmla="*/ 5741575 w 5741575"/>
              <a:gd name="connsiteY93"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787156 w 5741575"/>
              <a:gd name="connsiteY22" fmla="*/ 838447 h 955271"/>
              <a:gd name="connsiteX23" fmla="*/ 898586 w 5741575"/>
              <a:gd name="connsiteY23" fmla="*/ 808502 h 955271"/>
              <a:gd name="connsiteX24" fmla="*/ 924063 w 5741575"/>
              <a:gd name="connsiteY24" fmla="*/ 770210 h 955271"/>
              <a:gd name="connsiteX25" fmla="*/ 1212574 w 5741575"/>
              <a:gd name="connsiteY25" fmla="*/ 724238 h 955271"/>
              <a:gd name="connsiteX26" fmla="*/ 1280768 w 5741575"/>
              <a:gd name="connsiteY26" fmla="*/ 699122 h 955271"/>
              <a:gd name="connsiteX27" fmla="*/ 1352027 w 5741575"/>
              <a:gd name="connsiteY27" fmla="*/ 704323 h 955271"/>
              <a:gd name="connsiteX28" fmla="*/ 1374314 w 5741575"/>
              <a:gd name="connsiteY28" fmla="*/ 688815 h 955271"/>
              <a:gd name="connsiteX29" fmla="*/ 1378034 w 5741575"/>
              <a:gd name="connsiteY29" fmla="*/ 685842 h 955271"/>
              <a:gd name="connsiteX30" fmla="*/ 1395604 w 5741575"/>
              <a:gd name="connsiteY30" fmla="*/ 680460 h 955271"/>
              <a:gd name="connsiteX31" fmla="*/ 1397206 w 5741575"/>
              <a:gd name="connsiteY31" fmla="*/ 670793 h 955271"/>
              <a:gd name="connsiteX32" fmla="*/ 1421250 w 5741575"/>
              <a:gd name="connsiteY32" fmla="*/ 656855 h 955271"/>
              <a:gd name="connsiteX33" fmla="*/ 1454524 w 5741575"/>
              <a:gd name="connsiteY33" fmla="*/ 649224 h 955271"/>
              <a:gd name="connsiteX34" fmla="*/ 1616217 w 5741575"/>
              <a:gd name="connsiteY34" fmla="*/ 622107 h 955271"/>
              <a:gd name="connsiteX35" fmla="*/ 1710928 w 5741575"/>
              <a:gd name="connsiteY35" fmla="*/ 600666 h 955271"/>
              <a:gd name="connsiteX36" fmla="*/ 1743718 w 5741575"/>
              <a:gd name="connsiteY36" fmla="*/ 584327 h 955271"/>
              <a:gd name="connsiteX37" fmla="*/ 1873778 w 5741575"/>
              <a:gd name="connsiteY37" fmla="*/ 530130 h 955271"/>
              <a:gd name="connsiteX38" fmla="*/ 1988411 w 5741575"/>
              <a:gd name="connsiteY38" fmla="*/ 491599 h 955271"/>
              <a:gd name="connsiteX39" fmla="*/ 2085507 w 5741575"/>
              <a:gd name="connsiteY39" fmla="*/ 498527 h 955271"/>
              <a:gd name="connsiteX40" fmla="*/ 2090767 w 5741575"/>
              <a:gd name="connsiteY40" fmla="*/ 490616 h 955271"/>
              <a:gd name="connsiteX41" fmla="*/ 2151143 w 5741575"/>
              <a:gd name="connsiteY41" fmla="*/ 478332 h 955271"/>
              <a:gd name="connsiteX42" fmla="*/ 2378710 w 5741575"/>
              <a:gd name="connsiteY42" fmla="*/ 477570 h 955271"/>
              <a:gd name="connsiteX43" fmla="*/ 2496256 w 5741575"/>
              <a:gd name="connsiteY43" fmla="*/ 452396 h 955271"/>
              <a:gd name="connsiteX44" fmla="*/ 2535387 w 5741575"/>
              <a:gd name="connsiteY44" fmla="*/ 436645 h 955271"/>
              <a:gd name="connsiteX45" fmla="*/ 2601109 w 5741575"/>
              <a:gd name="connsiteY45" fmla="*/ 410678 h 955271"/>
              <a:gd name="connsiteX46" fmla="*/ 2643855 w 5741575"/>
              <a:gd name="connsiteY46" fmla="*/ 374482 h 955271"/>
              <a:gd name="connsiteX47" fmla="*/ 2657726 w 5741575"/>
              <a:gd name="connsiteY47" fmla="*/ 365841 h 955271"/>
              <a:gd name="connsiteX48" fmla="*/ 2687125 w 5741575"/>
              <a:gd name="connsiteY48" fmla="*/ 366820 h 955271"/>
              <a:gd name="connsiteX49" fmla="*/ 2697479 w 5741575"/>
              <a:gd name="connsiteY49" fmla="*/ 361430 h 955271"/>
              <a:gd name="connsiteX50" fmla="*/ 2701547 w 5741575"/>
              <a:gd name="connsiteY50" fmla="*/ 361545 h 955271"/>
              <a:gd name="connsiteX51" fmla="*/ 2711054 w 5741575"/>
              <a:gd name="connsiteY51" fmla="*/ 360597 h 955271"/>
              <a:gd name="connsiteX52" fmla="*/ 2710438 w 5741575"/>
              <a:gd name="connsiteY52" fmla="*/ 366958 h 955271"/>
              <a:gd name="connsiteX53" fmla="*/ 2722936 w 5741575"/>
              <a:gd name="connsiteY53" fmla="*/ 377633 h 955271"/>
              <a:gd name="connsiteX54" fmla="*/ 2777227 w 5741575"/>
              <a:gd name="connsiteY54" fmla="*/ 368972 h 955271"/>
              <a:gd name="connsiteX55" fmla="*/ 2779510 w 5741575"/>
              <a:gd name="connsiteY55" fmla="*/ 361652 h 955271"/>
              <a:gd name="connsiteX56" fmla="*/ 2786278 w 5741575"/>
              <a:gd name="connsiteY56" fmla="*/ 359869 h 955271"/>
              <a:gd name="connsiteX57" fmla="*/ 2792101 w 5741575"/>
              <a:gd name="connsiteY57" fmla="*/ 365927 h 955271"/>
              <a:gd name="connsiteX58" fmla="*/ 2885545 w 5741575"/>
              <a:gd name="connsiteY58" fmla="*/ 372818 h 955271"/>
              <a:gd name="connsiteX59" fmla="*/ 3009558 w 5741575"/>
              <a:gd name="connsiteY59" fmla="*/ 370573 h 955271"/>
              <a:gd name="connsiteX60" fmla="*/ 3095010 w 5741575"/>
              <a:gd name="connsiteY60" fmla="*/ 332454 h 955271"/>
              <a:gd name="connsiteX61" fmla="*/ 3103742 w 5741575"/>
              <a:gd name="connsiteY61" fmla="*/ 337974 h 955271"/>
              <a:gd name="connsiteX62" fmla="*/ 3165093 w 5741575"/>
              <a:gd name="connsiteY62" fmla="*/ 329459 h 955271"/>
              <a:gd name="connsiteX63" fmla="*/ 3373785 w 5741575"/>
              <a:gd name="connsiteY63" fmla="*/ 255680 h 955271"/>
              <a:gd name="connsiteX64" fmla="*/ 3493851 w 5741575"/>
              <a:gd name="connsiteY64" fmla="*/ 240255 h 955271"/>
              <a:gd name="connsiteX65" fmla="*/ 3537470 w 5741575"/>
              <a:gd name="connsiteY65" fmla="*/ 241867 h 955271"/>
              <a:gd name="connsiteX66" fmla="*/ 3610489 w 5741575"/>
              <a:gd name="connsiteY66" fmla="*/ 244128 h 955271"/>
              <a:gd name="connsiteX67" fmla="*/ 3667539 w 5741575"/>
              <a:gd name="connsiteY67" fmla="*/ 263271 h 955271"/>
              <a:gd name="connsiteX68" fmla="*/ 3727614 w 5741575"/>
              <a:gd name="connsiteY68" fmla="*/ 258245 h 955271"/>
              <a:gd name="connsiteX69" fmla="*/ 3738369 w 5741575"/>
              <a:gd name="connsiteY69" fmla="*/ 234506 h 955271"/>
              <a:gd name="connsiteX70" fmla="*/ 3803670 w 5741575"/>
              <a:gd name="connsiteY70" fmla="*/ 236457 h 955271"/>
              <a:gd name="connsiteX71" fmla="*/ 3903080 w 5741575"/>
              <a:gd name="connsiteY71" fmla="*/ 241890 h 955271"/>
              <a:gd name="connsiteX72" fmla="*/ 4114838 w 5741575"/>
              <a:gd name="connsiteY72" fmla="*/ 238165 h 955271"/>
              <a:gd name="connsiteX73" fmla="*/ 4271023 w 5741575"/>
              <a:gd name="connsiteY73" fmla="*/ 241959 h 955271"/>
              <a:gd name="connsiteX74" fmla="*/ 4367397 w 5741575"/>
              <a:gd name="connsiteY74" fmla="*/ 271442 h 955271"/>
              <a:gd name="connsiteX75" fmla="*/ 4495366 w 5741575"/>
              <a:gd name="connsiteY75" fmla="*/ 271618 h 955271"/>
              <a:gd name="connsiteX76" fmla="*/ 4517347 w 5741575"/>
              <a:gd name="connsiteY76" fmla="*/ 275639 h 955271"/>
              <a:gd name="connsiteX77" fmla="*/ 4546116 w 5741575"/>
              <a:gd name="connsiteY77" fmla="*/ 268568 h 955271"/>
              <a:gd name="connsiteX78" fmla="*/ 4661259 w 5741575"/>
              <a:gd name="connsiteY78" fmla="*/ 238966 h 955271"/>
              <a:gd name="connsiteX79" fmla="*/ 4750403 w 5741575"/>
              <a:gd name="connsiteY79" fmla="*/ 204364 h 955271"/>
              <a:gd name="connsiteX80" fmla="*/ 4867614 w 5741575"/>
              <a:gd name="connsiteY80" fmla="*/ 208668 h 955271"/>
              <a:gd name="connsiteX81" fmla="*/ 4937036 w 5741575"/>
              <a:gd name="connsiteY81" fmla="*/ 195446 h 955271"/>
              <a:gd name="connsiteX82" fmla="*/ 5047626 w 5741575"/>
              <a:gd name="connsiteY82" fmla="*/ 149604 h 955271"/>
              <a:gd name="connsiteX83" fmla="*/ 5200247 w 5741575"/>
              <a:gd name="connsiteY83" fmla="*/ 142695 h 955271"/>
              <a:gd name="connsiteX84" fmla="*/ 5235691 w 5741575"/>
              <a:gd name="connsiteY84" fmla="*/ 173330 h 955271"/>
              <a:gd name="connsiteX85" fmla="*/ 5280133 w 5741575"/>
              <a:gd name="connsiteY85" fmla="*/ 189342 h 955271"/>
              <a:gd name="connsiteX86" fmla="*/ 5291963 w 5741575"/>
              <a:gd name="connsiteY86" fmla="*/ 139446 h 955271"/>
              <a:gd name="connsiteX87" fmla="*/ 5418472 w 5741575"/>
              <a:gd name="connsiteY87" fmla="*/ 89163 h 955271"/>
              <a:gd name="connsiteX88" fmla="*/ 5482354 w 5741575"/>
              <a:gd name="connsiteY88" fmla="*/ 69470 h 955271"/>
              <a:gd name="connsiteX89" fmla="*/ 5583280 w 5741575"/>
              <a:gd name="connsiteY89" fmla="*/ 49787 h 955271"/>
              <a:gd name="connsiteX90" fmla="*/ 5613766 w 5741575"/>
              <a:gd name="connsiteY90" fmla="*/ 41855 h 955271"/>
              <a:gd name="connsiteX91" fmla="*/ 5684952 w 5741575"/>
              <a:gd name="connsiteY91" fmla="*/ 26088 h 955271"/>
              <a:gd name="connsiteX92" fmla="*/ 5741575 w 5741575"/>
              <a:gd name="connsiteY9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898586 w 5741575"/>
              <a:gd name="connsiteY23" fmla="*/ 808502 h 955271"/>
              <a:gd name="connsiteX24" fmla="*/ 924063 w 5741575"/>
              <a:gd name="connsiteY24" fmla="*/ 770210 h 955271"/>
              <a:gd name="connsiteX25" fmla="*/ 1212574 w 5741575"/>
              <a:gd name="connsiteY25" fmla="*/ 724238 h 955271"/>
              <a:gd name="connsiteX26" fmla="*/ 1280768 w 5741575"/>
              <a:gd name="connsiteY26" fmla="*/ 699122 h 955271"/>
              <a:gd name="connsiteX27" fmla="*/ 1352027 w 5741575"/>
              <a:gd name="connsiteY27" fmla="*/ 704323 h 955271"/>
              <a:gd name="connsiteX28" fmla="*/ 1374314 w 5741575"/>
              <a:gd name="connsiteY28" fmla="*/ 688815 h 955271"/>
              <a:gd name="connsiteX29" fmla="*/ 1378034 w 5741575"/>
              <a:gd name="connsiteY29" fmla="*/ 685842 h 955271"/>
              <a:gd name="connsiteX30" fmla="*/ 1395604 w 5741575"/>
              <a:gd name="connsiteY30" fmla="*/ 680460 h 955271"/>
              <a:gd name="connsiteX31" fmla="*/ 1397206 w 5741575"/>
              <a:gd name="connsiteY31" fmla="*/ 670793 h 955271"/>
              <a:gd name="connsiteX32" fmla="*/ 1421250 w 5741575"/>
              <a:gd name="connsiteY32" fmla="*/ 656855 h 955271"/>
              <a:gd name="connsiteX33" fmla="*/ 1454524 w 5741575"/>
              <a:gd name="connsiteY33" fmla="*/ 649224 h 955271"/>
              <a:gd name="connsiteX34" fmla="*/ 1616217 w 5741575"/>
              <a:gd name="connsiteY34" fmla="*/ 622107 h 955271"/>
              <a:gd name="connsiteX35" fmla="*/ 1710928 w 5741575"/>
              <a:gd name="connsiteY35" fmla="*/ 600666 h 955271"/>
              <a:gd name="connsiteX36" fmla="*/ 1743718 w 5741575"/>
              <a:gd name="connsiteY36" fmla="*/ 584327 h 955271"/>
              <a:gd name="connsiteX37" fmla="*/ 1873778 w 5741575"/>
              <a:gd name="connsiteY37" fmla="*/ 530130 h 955271"/>
              <a:gd name="connsiteX38" fmla="*/ 1988411 w 5741575"/>
              <a:gd name="connsiteY38" fmla="*/ 491599 h 955271"/>
              <a:gd name="connsiteX39" fmla="*/ 2085507 w 5741575"/>
              <a:gd name="connsiteY39" fmla="*/ 498527 h 955271"/>
              <a:gd name="connsiteX40" fmla="*/ 2090767 w 5741575"/>
              <a:gd name="connsiteY40" fmla="*/ 490616 h 955271"/>
              <a:gd name="connsiteX41" fmla="*/ 2151143 w 5741575"/>
              <a:gd name="connsiteY41" fmla="*/ 478332 h 955271"/>
              <a:gd name="connsiteX42" fmla="*/ 2378710 w 5741575"/>
              <a:gd name="connsiteY42" fmla="*/ 477570 h 955271"/>
              <a:gd name="connsiteX43" fmla="*/ 2496256 w 5741575"/>
              <a:gd name="connsiteY43" fmla="*/ 452396 h 955271"/>
              <a:gd name="connsiteX44" fmla="*/ 2535387 w 5741575"/>
              <a:gd name="connsiteY44" fmla="*/ 436645 h 955271"/>
              <a:gd name="connsiteX45" fmla="*/ 2601109 w 5741575"/>
              <a:gd name="connsiteY45" fmla="*/ 410678 h 955271"/>
              <a:gd name="connsiteX46" fmla="*/ 2643855 w 5741575"/>
              <a:gd name="connsiteY46" fmla="*/ 374482 h 955271"/>
              <a:gd name="connsiteX47" fmla="*/ 2657726 w 5741575"/>
              <a:gd name="connsiteY47" fmla="*/ 365841 h 955271"/>
              <a:gd name="connsiteX48" fmla="*/ 2687125 w 5741575"/>
              <a:gd name="connsiteY48" fmla="*/ 366820 h 955271"/>
              <a:gd name="connsiteX49" fmla="*/ 2697479 w 5741575"/>
              <a:gd name="connsiteY49" fmla="*/ 361430 h 955271"/>
              <a:gd name="connsiteX50" fmla="*/ 2701547 w 5741575"/>
              <a:gd name="connsiteY50" fmla="*/ 361545 h 955271"/>
              <a:gd name="connsiteX51" fmla="*/ 2711054 w 5741575"/>
              <a:gd name="connsiteY51" fmla="*/ 360597 h 955271"/>
              <a:gd name="connsiteX52" fmla="*/ 2710438 w 5741575"/>
              <a:gd name="connsiteY52" fmla="*/ 366958 h 955271"/>
              <a:gd name="connsiteX53" fmla="*/ 2722936 w 5741575"/>
              <a:gd name="connsiteY53" fmla="*/ 377633 h 955271"/>
              <a:gd name="connsiteX54" fmla="*/ 2777227 w 5741575"/>
              <a:gd name="connsiteY54" fmla="*/ 368972 h 955271"/>
              <a:gd name="connsiteX55" fmla="*/ 2779510 w 5741575"/>
              <a:gd name="connsiteY55" fmla="*/ 361652 h 955271"/>
              <a:gd name="connsiteX56" fmla="*/ 2786278 w 5741575"/>
              <a:gd name="connsiteY56" fmla="*/ 359869 h 955271"/>
              <a:gd name="connsiteX57" fmla="*/ 2792101 w 5741575"/>
              <a:gd name="connsiteY57" fmla="*/ 365927 h 955271"/>
              <a:gd name="connsiteX58" fmla="*/ 2885545 w 5741575"/>
              <a:gd name="connsiteY58" fmla="*/ 372818 h 955271"/>
              <a:gd name="connsiteX59" fmla="*/ 3009558 w 5741575"/>
              <a:gd name="connsiteY59" fmla="*/ 370573 h 955271"/>
              <a:gd name="connsiteX60" fmla="*/ 3095010 w 5741575"/>
              <a:gd name="connsiteY60" fmla="*/ 332454 h 955271"/>
              <a:gd name="connsiteX61" fmla="*/ 3103742 w 5741575"/>
              <a:gd name="connsiteY61" fmla="*/ 337974 h 955271"/>
              <a:gd name="connsiteX62" fmla="*/ 3165093 w 5741575"/>
              <a:gd name="connsiteY62" fmla="*/ 329459 h 955271"/>
              <a:gd name="connsiteX63" fmla="*/ 3373785 w 5741575"/>
              <a:gd name="connsiteY63" fmla="*/ 255680 h 955271"/>
              <a:gd name="connsiteX64" fmla="*/ 3493851 w 5741575"/>
              <a:gd name="connsiteY64" fmla="*/ 240255 h 955271"/>
              <a:gd name="connsiteX65" fmla="*/ 3537470 w 5741575"/>
              <a:gd name="connsiteY65" fmla="*/ 241867 h 955271"/>
              <a:gd name="connsiteX66" fmla="*/ 3610489 w 5741575"/>
              <a:gd name="connsiteY66" fmla="*/ 244128 h 955271"/>
              <a:gd name="connsiteX67" fmla="*/ 3667539 w 5741575"/>
              <a:gd name="connsiteY67" fmla="*/ 263271 h 955271"/>
              <a:gd name="connsiteX68" fmla="*/ 3727614 w 5741575"/>
              <a:gd name="connsiteY68" fmla="*/ 258245 h 955271"/>
              <a:gd name="connsiteX69" fmla="*/ 3738369 w 5741575"/>
              <a:gd name="connsiteY69" fmla="*/ 234506 h 955271"/>
              <a:gd name="connsiteX70" fmla="*/ 3803670 w 5741575"/>
              <a:gd name="connsiteY70" fmla="*/ 236457 h 955271"/>
              <a:gd name="connsiteX71" fmla="*/ 3903080 w 5741575"/>
              <a:gd name="connsiteY71" fmla="*/ 241890 h 955271"/>
              <a:gd name="connsiteX72" fmla="*/ 4114838 w 5741575"/>
              <a:gd name="connsiteY72" fmla="*/ 238165 h 955271"/>
              <a:gd name="connsiteX73" fmla="*/ 4271023 w 5741575"/>
              <a:gd name="connsiteY73" fmla="*/ 241959 h 955271"/>
              <a:gd name="connsiteX74" fmla="*/ 4367397 w 5741575"/>
              <a:gd name="connsiteY74" fmla="*/ 271442 h 955271"/>
              <a:gd name="connsiteX75" fmla="*/ 4495366 w 5741575"/>
              <a:gd name="connsiteY75" fmla="*/ 271618 h 955271"/>
              <a:gd name="connsiteX76" fmla="*/ 4517347 w 5741575"/>
              <a:gd name="connsiteY76" fmla="*/ 275639 h 955271"/>
              <a:gd name="connsiteX77" fmla="*/ 4546116 w 5741575"/>
              <a:gd name="connsiteY77" fmla="*/ 268568 h 955271"/>
              <a:gd name="connsiteX78" fmla="*/ 4661259 w 5741575"/>
              <a:gd name="connsiteY78" fmla="*/ 238966 h 955271"/>
              <a:gd name="connsiteX79" fmla="*/ 4750403 w 5741575"/>
              <a:gd name="connsiteY79" fmla="*/ 204364 h 955271"/>
              <a:gd name="connsiteX80" fmla="*/ 4867614 w 5741575"/>
              <a:gd name="connsiteY80" fmla="*/ 208668 h 955271"/>
              <a:gd name="connsiteX81" fmla="*/ 4937036 w 5741575"/>
              <a:gd name="connsiteY81" fmla="*/ 195446 h 955271"/>
              <a:gd name="connsiteX82" fmla="*/ 5047626 w 5741575"/>
              <a:gd name="connsiteY82" fmla="*/ 149604 h 955271"/>
              <a:gd name="connsiteX83" fmla="*/ 5200247 w 5741575"/>
              <a:gd name="connsiteY83" fmla="*/ 142695 h 955271"/>
              <a:gd name="connsiteX84" fmla="*/ 5235691 w 5741575"/>
              <a:gd name="connsiteY84" fmla="*/ 173330 h 955271"/>
              <a:gd name="connsiteX85" fmla="*/ 5280133 w 5741575"/>
              <a:gd name="connsiteY85" fmla="*/ 189342 h 955271"/>
              <a:gd name="connsiteX86" fmla="*/ 5291963 w 5741575"/>
              <a:gd name="connsiteY86" fmla="*/ 139446 h 955271"/>
              <a:gd name="connsiteX87" fmla="*/ 5418472 w 5741575"/>
              <a:gd name="connsiteY87" fmla="*/ 89163 h 955271"/>
              <a:gd name="connsiteX88" fmla="*/ 5482354 w 5741575"/>
              <a:gd name="connsiteY88" fmla="*/ 69470 h 955271"/>
              <a:gd name="connsiteX89" fmla="*/ 5583280 w 5741575"/>
              <a:gd name="connsiteY89" fmla="*/ 49787 h 955271"/>
              <a:gd name="connsiteX90" fmla="*/ 5613766 w 5741575"/>
              <a:gd name="connsiteY90" fmla="*/ 41855 h 955271"/>
              <a:gd name="connsiteX91" fmla="*/ 5684952 w 5741575"/>
              <a:gd name="connsiteY91" fmla="*/ 26088 h 955271"/>
              <a:gd name="connsiteX92" fmla="*/ 5741575 w 5741575"/>
              <a:gd name="connsiteY9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898586 w 5741575"/>
              <a:gd name="connsiteY23" fmla="*/ 808502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477637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84157 w 5741575"/>
              <a:gd name="connsiteY19" fmla="*/ 867971 h 955271"/>
              <a:gd name="connsiteX20" fmla="*/ 477637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306299 w 5741575"/>
              <a:gd name="connsiteY16" fmla="*/ 873609 h 955271"/>
              <a:gd name="connsiteX17" fmla="*/ 331571 w 5741575"/>
              <a:gd name="connsiteY17" fmla="*/ 869866 h 955271"/>
              <a:gd name="connsiteX18" fmla="*/ 384157 w 5741575"/>
              <a:gd name="connsiteY18" fmla="*/ 867971 h 955271"/>
              <a:gd name="connsiteX19" fmla="*/ 477637 w 5741575"/>
              <a:gd name="connsiteY19" fmla="*/ 870334 h 955271"/>
              <a:gd name="connsiteX20" fmla="*/ 570239 w 5741575"/>
              <a:gd name="connsiteY20" fmla="*/ 829596 h 955271"/>
              <a:gd name="connsiteX21" fmla="*/ 787156 w 5741575"/>
              <a:gd name="connsiteY21" fmla="*/ 838447 h 955271"/>
              <a:gd name="connsiteX22" fmla="*/ 948872 w 5741575"/>
              <a:gd name="connsiteY22" fmla="*/ 772201 h 955271"/>
              <a:gd name="connsiteX23" fmla="*/ 1127089 w 5741575"/>
              <a:gd name="connsiteY23" fmla="*/ 746926 h 955271"/>
              <a:gd name="connsiteX24" fmla="*/ 1220426 w 5741575"/>
              <a:gd name="connsiteY24" fmla="*/ 721810 h 955271"/>
              <a:gd name="connsiteX25" fmla="*/ 1306771 w 5741575"/>
              <a:gd name="connsiteY25" fmla="*/ 717936 h 955271"/>
              <a:gd name="connsiteX26" fmla="*/ 1374314 w 5741575"/>
              <a:gd name="connsiteY26" fmla="*/ 688815 h 955271"/>
              <a:gd name="connsiteX27" fmla="*/ 1378034 w 5741575"/>
              <a:gd name="connsiteY27" fmla="*/ 685842 h 955271"/>
              <a:gd name="connsiteX28" fmla="*/ 1395604 w 5741575"/>
              <a:gd name="connsiteY28" fmla="*/ 680460 h 955271"/>
              <a:gd name="connsiteX29" fmla="*/ 1397206 w 5741575"/>
              <a:gd name="connsiteY29" fmla="*/ 670793 h 955271"/>
              <a:gd name="connsiteX30" fmla="*/ 1421250 w 5741575"/>
              <a:gd name="connsiteY30" fmla="*/ 656855 h 955271"/>
              <a:gd name="connsiteX31" fmla="*/ 1454524 w 5741575"/>
              <a:gd name="connsiteY31" fmla="*/ 649224 h 955271"/>
              <a:gd name="connsiteX32" fmla="*/ 1616217 w 5741575"/>
              <a:gd name="connsiteY32" fmla="*/ 622107 h 955271"/>
              <a:gd name="connsiteX33" fmla="*/ 1710928 w 5741575"/>
              <a:gd name="connsiteY33" fmla="*/ 600666 h 955271"/>
              <a:gd name="connsiteX34" fmla="*/ 1743718 w 5741575"/>
              <a:gd name="connsiteY34" fmla="*/ 584327 h 955271"/>
              <a:gd name="connsiteX35" fmla="*/ 1873778 w 5741575"/>
              <a:gd name="connsiteY35" fmla="*/ 530130 h 955271"/>
              <a:gd name="connsiteX36" fmla="*/ 1988411 w 5741575"/>
              <a:gd name="connsiteY36" fmla="*/ 491599 h 955271"/>
              <a:gd name="connsiteX37" fmla="*/ 2085507 w 5741575"/>
              <a:gd name="connsiteY37" fmla="*/ 498527 h 955271"/>
              <a:gd name="connsiteX38" fmla="*/ 2090767 w 5741575"/>
              <a:gd name="connsiteY38" fmla="*/ 490616 h 955271"/>
              <a:gd name="connsiteX39" fmla="*/ 2151143 w 5741575"/>
              <a:gd name="connsiteY39" fmla="*/ 478332 h 955271"/>
              <a:gd name="connsiteX40" fmla="*/ 2378710 w 5741575"/>
              <a:gd name="connsiteY40" fmla="*/ 477570 h 955271"/>
              <a:gd name="connsiteX41" fmla="*/ 2496256 w 5741575"/>
              <a:gd name="connsiteY41" fmla="*/ 452396 h 955271"/>
              <a:gd name="connsiteX42" fmla="*/ 2535387 w 5741575"/>
              <a:gd name="connsiteY42" fmla="*/ 436645 h 955271"/>
              <a:gd name="connsiteX43" fmla="*/ 2601109 w 5741575"/>
              <a:gd name="connsiteY43" fmla="*/ 410678 h 955271"/>
              <a:gd name="connsiteX44" fmla="*/ 2643855 w 5741575"/>
              <a:gd name="connsiteY44" fmla="*/ 374482 h 955271"/>
              <a:gd name="connsiteX45" fmla="*/ 2657726 w 5741575"/>
              <a:gd name="connsiteY45" fmla="*/ 365841 h 955271"/>
              <a:gd name="connsiteX46" fmla="*/ 2687125 w 5741575"/>
              <a:gd name="connsiteY46" fmla="*/ 366820 h 955271"/>
              <a:gd name="connsiteX47" fmla="*/ 2697479 w 5741575"/>
              <a:gd name="connsiteY47" fmla="*/ 361430 h 955271"/>
              <a:gd name="connsiteX48" fmla="*/ 2701547 w 5741575"/>
              <a:gd name="connsiteY48" fmla="*/ 361545 h 955271"/>
              <a:gd name="connsiteX49" fmla="*/ 2711054 w 5741575"/>
              <a:gd name="connsiteY49" fmla="*/ 360597 h 955271"/>
              <a:gd name="connsiteX50" fmla="*/ 2710438 w 5741575"/>
              <a:gd name="connsiteY50" fmla="*/ 366958 h 955271"/>
              <a:gd name="connsiteX51" fmla="*/ 2722936 w 5741575"/>
              <a:gd name="connsiteY51" fmla="*/ 377633 h 955271"/>
              <a:gd name="connsiteX52" fmla="*/ 2777227 w 5741575"/>
              <a:gd name="connsiteY52" fmla="*/ 368972 h 955271"/>
              <a:gd name="connsiteX53" fmla="*/ 2779510 w 5741575"/>
              <a:gd name="connsiteY53" fmla="*/ 361652 h 955271"/>
              <a:gd name="connsiteX54" fmla="*/ 2786278 w 5741575"/>
              <a:gd name="connsiteY54" fmla="*/ 359869 h 955271"/>
              <a:gd name="connsiteX55" fmla="*/ 2792101 w 5741575"/>
              <a:gd name="connsiteY55" fmla="*/ 365927 h 955271"/>
              <a:gd name="connsiteX56" fmla="*/ 2885545 w 5741575"/>
              <a:gd name="connsiteY56" fmla="*/ 372818 h 955271"/>
              <a:gd name="connsiteX57" fmla="*/ 3009558 w 5741575"/>
              <a:gd name="connsiteY57" fmla="*/ 370573 h 955271"/>
              <a:gd name="connsiteX58" fmla="*/ 3095010 w 5741575"/>
              <a:gd name="connsiteY58" fmla="*/ 332454 h 955271"/>
              <a:gd name="connsiteX59" fmla="*/ 3103742 w 5741575"/>
              <a:gd name="connsiteY59" fmla="*/ 337974 h 955271"/>
              <a:gd name="connsiteX60" fmla="*/ 3165093 w 5741575"/>
              <a:gd name="connsiteY60" fmla="*/ 329459 h 955271"/>
              <a:gd name="connsiteX61" fmla="*/ 3373785 w 5741575"/>
              <a:gd name="connsiteY61" fmla="*/ 255680 h 955271"/>
              <a:gd name="connsiteX62" fmla="*/ 3493851 w 5741575"/>
              <a:gd name="connsiteY62" fmla="*/ 240255 h 955271"/>
              <a:gd name="connsiteX63" fmla="*/ 3537470 w 5741575"/>
              <a:gd name="connsiteY63" fmla="*/ 241867 h 955271"/>
              <a:gd name="connsiteX64" fmla="*/ 3610489 w 5741575"/>
              <a:gd name="connsiteY64" fmla="*/ 244128 h 955271"/>
              <a:gd name="connsiteX65" fmla="*/ 3667539 w 5741575"/>
              <a:gd name="connsiteY65" fmla="*/ 263271 h 955271"/>
              <a:gd name="connsiteX66" fmla="*/ 3727614 w 5741575"/>
              <a:gd name="connsiteY66" fmla="*/ 258245 h 955271"/>
              <a:gd name="connsiteX67" fmla="*/ 3738369 w 5741575"/>
              <a:gd name="connsiteY67" fmla="*/ 234506 h 955271"/>
              <a:gd name="connsiteX68" fmla="*/ 3803670 w 5741575"/>
              <a:gd name="connsiteY68" fmla="*/ 236457 h 955271"/>
              <a:gd name="connsiteX69" fmla="*/ 3903080 w 5741575"/>
              <a:gd name="connsiteY69" fmla="*/ 241890 h 955271"/>
              <a:gd name="connsiteX70" fmla="*/ 4114838 w 5741575"/>
              <a:gd name="connsiteY70" fmla="*/ 238165 h 955271"/>
              <a:gd name="connsiteX71" fmla="*/ 4271023 w 5741575"/>
              <a:gd name="connsiteY71" fmla="*/ 241959 h 955271"/>
              <a:gd name="connsiteX72" fmla="*/ 4367397 w 5741575"/>
              <a:gd name="connsiteY72" fmla="*/ 271442 h 955271"/>
              <a:gd name="connsiteX73" fmla="*/ 4495366 w 5741575"/>
              <a:gd name="connsiteY73" fmla="*/ 271618 h 955271"/>
              <a:gd name="connsiteX74" fmla="*/ 4517347 w 5741575"/>
              <a:gd name="connsiteY74" fmla="*/ 275639 h 955271"/>
              <a:gd name="connsiteX75" fmla="*/ 4546116 w 5741575"/>
              <a:gd name="connsiteY75" fmla="*/ 268568 h 955271"/>
              <a:gd name="connsiteX76" fmla="*/ 4661259 w 5741575"/>
              <a:gd name="connsiteY76" fmla="*/ 238966 h 955271"/>
              <a:gd name="connsiteX77" fmla="*/ 4750403 w 5741575"/>
              <a:gd name="connsiteY77" fmla="*/ 204364 h 955271"/>
              <a:gd name="connsiteX78" fmla="*/ 4867614 w 5741575"/>
              <a:gd name="connsiteY78" fmla="*/ 208668 h 955271"/>
              <a:gd name="connsiteX79" fmla="*/ 4937036 w 5741575"/>
              <a:gd name="connsiteY79" fmla="*/ 195446 h 955271"/>
              <a:gd name="connsiteX80" fmla="*/ 5047626 w 5741575"/>
              <a:gd name="connsiteY80" fmla="*/ 149604 h 955271"/>
              <a:gd name="connsiteX81" fmla="*/ 5200247 w 5741575"/>
              <a:gd name="connsiteY81" fmla="*/ 142695 h 955271"/>
              <a:gd name="connsiteX82" fmla="*/ 5235691 w 5741575"/>
              <a:gd name="connsiteY82" fmla="*/ 173330 h 955271"/>
              <a:gd name="connsiteX83" fmla="*/ 5280133 w 5741575"/>
              <a:gd name="connsiteY83" fmla="*/ 189342 h 955271"/>
              <a:gd name="connsiteX84" fmla="*/ 5291963 w 5741575"/>
              <a:gd name="connsiteY84" fmla="*/ 139446 h 955271"/>
              <a:gd name="connsiteX85" fmla="*/ 5418472 w 5741575"/>
              <a:gd name="connsiteY85" fmla="*/ 89163 h 955271"/>
              <a:gd name="connsiteX86" fmla="*/ 5482354 w 5741575"/>
              <a:gd name="connsiteY86" fmla="*/ 69470 h 955271"/>
              <a:gd name="connsiteX87" fmla="*/ 5583280 w 5741575"/>
              <a:gd name="connsiteY87" fmla="*/ 49787 h 955271"/>
              <a:gd name="connsiteX88" fmla="*/ 5613766 w 5741575"/>
              <a:gd name="connsiteY88" fmla="*/ 41855 h 955271"/>
              <a:gd name="connsiteX89" fmla="*/ 5684952 w 5741575"/>
              <a:gd name="connsiteY89" fmla="*/ 26088 h 955271"/>
              <a:gd name="connsiteX90" fmla="*/ 5741575 w 5741575"/>
              <a:gd name="connsiteY90"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306299 w 5741575"/>
              <a:gd name="connsiteY15" fmla="*/ 873609 h 955271"/>
              <a:gd name="connsiteX16" fmla="*/ 331571 w 5741575"/>
              <a:gd name="connsiteY16" fmla="*/ 869866 h 955271"/>
              <a:gd name="connsiteX17" fmla="*/ 384157 w 5741575"/>
              <a:gd name="connsiteY17" fmla="*/ 867971 h 955271"/>
              <a:gd name="connsiteX18" fmla="*/ 477637 w 5741575"/>
              <a:gd name="connsiteY18" fmla="*/ 870334 h 955271"/>
              <a:gd name="connsiteX19" fmla="*/ 570239 w 5741575"/>
              <a:gd name="connsiteY19" fmla="*/ 829596 h 955271"/>
              <a:gd name="connsiteX20" fmla="*/ 787156 w 5741575"/>
              <a:gd name="connsiteY20" fmla="*/ 838447 h 955271"/>
              <a:gd name="connsiteX21" fmla="*/ 948872 w 5741575"/>
              <a:gd name="connsiteY21" fmla="*/ 772201 h 955271"/>
              <a:gd name="connsiteX22" fmla="*/ 1127089 w 5741575"/>
              <a:gd name="connsiteY22" fmla="*/ 746926 h 955271"/>
              <a:gd name="connsiteX23" fmla="*/ 1220426 w 5741575"/>
              <a:gd name="connsiteY23" fmla="*/ 721810 h 955271"/>
              <a:gd name="connsiteX24" fmla="*/ 1306771 w 5741575"/>
              <a:gd name="connsiteY24" fmla="*/ 717936 h 955271"/>
              <a:gd name="connsiteX25" fmla="*/ 1374314 w 5741575"/>
              <a:gd name="connsiteY25" fmla="*/ 688815 h 955271"/>
              <a:gd name="connsiteX26" fmla="*/ 1378034 w 5741575"/>
              <a:gd name="connsiteY26" fmla="*/ 685842 h 955271"/>
              <a:gd name="connsiteX27" fmla="*/ 1395604 w 5741575"/>
              <a:gd name="connsiteY27" fmla="*/ 680460 h 955271"/>
              <a:gd name="connsiteX28" fmla="*/ 1397206 w 5741575"/>
              <a:gd name="connsiteY28" fmla="*/ 670793 h 955271"/>
              <a:gd name="connsiteX29" fmla="*/ 1421250 w 5741575"/>
              <a:gd name="connsiteY29" fmla="*/ 656855 h 955271"/>
              <a:gd name="connsiteX30" fmla="*/ 1454524 w 5741575"/>
              <a:gd name="connsiteY30" fmla="*/ 649224 h 955271"/>
              <a:gd name="connsiteX31" fmla="*/ 1616217 w 5741575"/>
              <a:gd name="connsiteY31" fmla="*/ 622107 h 955271"/>
              <a:gd name="connsiteX32" fmla="*/ 1710928 w 5741575"/>
              <a:gd name="connsiteY32" fmla="*/ 600666 h 955271"/>
              <a:gd name="connsiteX33" fmla="*/ 1743718 w 5741575"/>
              <a:gd name="connsiteY33" fmla="*/ 584327 h 955271"/>
              <a:gd name="connsiteX34" fmla="*/ 1873778 w 5741575"/>
              <a:gd name="connsiteY34" fmla="*/ 530130 h 955271"/>
              <a:gd name="connsiteX35" fmla="*/ 1988411 w 5741575"/>
              <a:gd name="connsiteY35" fmla="*/ 491599 h 955271"/>
              <a:gd name="connsiteX36" fmla="*/ 2085507 w 5741575"/>
              <a:gd name="connsiteY36" fmla="*/ 498527 h 955271"/>
              <a:gd name="connsiteX37" fmla="*/ 2090767 w 5741575"/>
              <a:gd name="connsiteY37" fmla="*/ 490616 h 955271"/>
              <a:gd name="connsiteX38" fmla="*/ 2151143 w 5741575"/>
              <a:gd name="connsiteY38" fmla="*/ 478332 h 955271"/>
              <a:gd name="connsiteX39" fmla="*/ 2378710 w 5741575"/>
              <a:gd name="connsiteY39" fmla="*/ 477570 h 955271"/>
              <a:gd name="connsiteX40" fmla="*/ 2496256 w 5741575"/>
              <a:gd name="connsiteY40" fmla="*/ 452396 h 955271"/>
              <a:gd name="connsiteX41" fmla="*/ 2535387 w 5741575"/>
              <a:gd name="connsiteY41" fmla="*/ 436645 h 955271"/>
              <a:gd name="connsiteX42" fmla="*/ 2601109 w 5741575"/>
              <a:gd name="connsiteY42" fmla="*/ 410678 h 955271"/>
              <a:gd name="connsiteX43" fmla="*/ 2643855 w 5741575"/>
              <a:gd name="connsiteY43" fmla="*/ 374482 h 955271"/>
              <a:gd name="connsiteX44" fmla="*/ 2657726 w 5741575"/>
              <a:gd name="connsiteY44" fmla="*/ 365841 h 955271"/>
              <a:gd name="connsiteX45" fmla="*/ 2687125 w 5741575"/>
              <a:gd name="connsiteY45" fmla="*/ 366820 h 955271"/>
              <a:gd name="connsiteX46" fmla="*/ 2697479 w 5741575"/>
              <a:gd name="connsiteY46" fmla="*/ 361430 h 955271"/>
              <a:gd name="connsiteX47" fmla="*/ 2701547 w 5741575"/>
              <a:gd name="connsiteY47" fmla="*/ 361545 h 955271"/>
              <a:gd name="connsiteX48" fmla="*/ 2711054 w 5741575"/>
              <a:gd name="connsiteY48" fmla="*/ 360597 h 955271"/>
              <a:gd name="connsiteX49" fmla="*/ 2710438 w 5741575"/>
              <a:gd name="connsiteY49" fmla="*/ 366958 h 955271"/>
              <a:gd name="connsiteX50" fmla="*/ 2722936 w 5741575"/>
              <a:gd name="connsiteY50" fmla="*/ 377633 h 955271"/>
              <a:gd name="connsiteX51" fmla="*/ 2777227 w 5741575"/>
              <a:gd name="connsiteY51" fmla="*/ 368972 h 955271"/>
              <a:gd name="connsiteX52" fmla="*/ 2779510 w 5741575"/>
              <a:gd name="connsiteY52" fmla="*/ 361652 h 955271"/>
              <a:gd name="connsiteX53" fmla="*/ 2786278 w 5741575"/>
              <a:gd name="connsiteY53" fmla="*/ 359869 h 955271"/>
              <a:gd name="connsiteX54" fmla="*/ 2792101 w 5741575"/>
              <a:gd name="connsiteY54" fmla="*/ 365927 h 955271"/>
              <a:gd name="connsiteX55" fmla="*/ 2885545 w 5741575"/>
              <a:gd name="connsiteY55" fmla="*/ 372818 h 955271"/>
              <a:gd name="connsiteX56" fmla="*/ 3009558 w 5741575"/>
              <a:gd name="connsiteY56" fmla="*/ 370573 h 955271"/>
              <a:gd name="connsiteX57" fmla="*/ 3095010 w 5741575"/>
              <a:gd name="connsiteY57" fmla="*/ 332454 h 955271"/>
              <a:gd name="connsiteX58" fmla="*/ 3103742 w 5741575"/>
              <a:gd name="connsiteY58" fmla="*/ 337974 h 955271"/>
              <a:gd name="connsiteX59" fmla="*/ 3165093 w 5741575"/>
              <a:gd name="connsiteY59" fmla="*/ 329459 h 955271"/>
              <a:gd name="connsiteX60" fmla="*/ 3373785 w 5741575"/>
              <a:gd name="connsiteY60" fmla="*/ 255680 h 955271"/>
              <a:gd name="connsiteX61" fmla="*/ 3493851 w 5741575"/>
              <a:gd name="connsiteY61" fmla="*/ 240255 h 955271"/>
              <a:gd name="connsiteX62" fmla="*/ 3537470 w 5741575"/>
              <a:gd name="connsiteY62" fmla="*/ 241867 h 955271"/>
              <a:gd name="connsiteX63" fmla="*/ 3610489 w 5741575"/>
              <a:gd name="connsiteY63" fmla="*/ 244128 h 955271"/>
              <a:gd name="connsiteX64" fmla="*/ 3667539 w 5741575"/>
              <a:gd name="connsiteY64" fmla="*/ 263271 h 955271"/>
              <a:gd name="connsiteX65" fmla="*/ 3727614 w 5741575"/>
              <a:gd name="connsiteY65" fmla="*/ 258245 h 955271"/>
              <a:gd name="connsiteX66" fmla="*/ 3738369 w 5741575"/>
              <a:gd name="connsiteY66" fmla="*/ 234506 h 955271"/>
              <a:gd name="connsiteX67" fmla="*/ 3803670 w 5741575"/>
              <a:gd name="connsiteY67" fmla="*/ 236457 h 955271"/>
              <a:gd name="connsiteX68" fmla="*/ 3903080 w 5741575"/>
              <a:gd name="connsiteY68" fmla="*/ 241890 h 955271"/>
              <a:gd name="connsiteX69" fmla="*/ 4114838 w 5741575"/>
              <a:gd name="connsiteY69" fmla="*/ 238165 h 955271"/>
              <a:gd name="connsiteX70" fmla="*/ 4271023 w 5741575"/>
              <a:gd name="connsiteY70" fmla="*/ 241959 h 955271"/>
              <a:gd name="connsiteX71" fmla="*/ 4367397 w 5741575"/>
              <a:gd name="connsiteY71" fmla="*/ 271442 h 955271"/>
              <a:gd name="connsiteX72" fmla="*/ 4495366 w 5741575"/>
              <a:gd name="connsiteY72" fmla="*/ 271618 h 955271"/>
              <a:gd name="connsiteX73" fmla="*/ 4517347 w 5741575"/>
              <a:gd name="connsiteY73" fmla="*/ 275639 h 955271"/>
              <a:gd name="connsiteX74" fmla="*/ 4546116 w 5741575"/>
              <a:gd name="connsiteY74" fmla="*/ 268568 h 955271"/>
              <a:gd name="connsiteX75" fmla="*/ 4661259 w 5741575"/>
              <a:gd name="connsiteY75" fmla="*/ 238966 h 955271"/>
              <a:gd name="connsiteX76" fmla="*/ 4750403 w 5741575"/>
              <a:gd name="connsiteY76" fmla="*/ 204364 h 955271"/>
              <a:gd name="connsiteX77" fmla="*/ 4867614 w 5741575"/>
              <a:gd name="connsiteY77" fmla="*/ 208668 h 955271"/>
              <a:gd name="connsiteX78" fmla="*/ 4937036 w 5741575"/>
              <a:gd name="connsiteY78" fmla="*/ 195446 h 955271"/>
              <a:gd name="connsiteX79" fmla="*/ 5047626 w 5741575"/>
              <a:gd name="connsiteY79" fmla="*/ 149604 h 955271"/>
              <a:gd name="connsiteX80" fmla="*/ 5200247 w 5741575"/>
              <a:gd name="connsiteY80" fmla="*/ 142695 h 955271"/>
              <a:gd name="connsiteX81" fmla="*/ 5235691 w 5741575"/>
              <a:gd name="connsiteY81" fmla="*/ 173330 h 955271"/>
              <a:gd name="connsiteX82" fmla="*/ 5280133 w 5741575"/>
              <a:gd name="connsiteY82" fmla="*/ 189342 h 955271"/>
              <a:gd name="connsiteX83" fmla="*/ 5291963 w 5741575"/>
              <a:gd name="connsiteY83" fmla="*/ 139446 h 955271"/>
              <a:gd name="connsiteX84" fmla="*/ 5418472 w 5741575"/>
              <a:gd name="connsiteY84" fmla="*/ 89163 h 955271"/>
              <a:gd name="connsiteX85" fmla="*/ 5482354 w 5741575"/>
              <a:gd name="connsiteY85" fmla="*/ 69470 h 955271"/>
              <a:gd name="connsiteX86" fmla="*/ 5583280 w 5741575"/>
              <a:gd name="connsiteY86" fmla="*/ 49787 h 955271"/>
              <a:gd name="connsiteX87" fmla="*/ 5613766 w 5741575"/>
              <a:gd name="connsiteY87" fmla="*/ 41855 h 955271"/>
              <a:gd name="connsiteX88" fmla="*/ 5684952 w 5741575"/>
              <a:gd name="connsiteY88" fmla="*/ 26088 h 955271"/>
              <a:gd name="connsiteX89" fmla="*/ 5741575 w 5741575"/>
              <a:gd name="connsiteY8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22923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306299 w 5741575"/>
              <a:gd name="connsiteY15" fmla="*/ 873609 h 955271"/>
              <a:gd name="connsiteX16" fmla="*/ 331571 w 5741575"/>
              <a:gd name="connsiteY16" fmla="*/ 869866 h 955271"/>
              <a:gd name="connsiteX17" fmla="*/ 384157 w 5741575"/>
              <a:gd name="connsiteY17" fmla="*/ 867971 h 955271"/>
              <a:gd name="connsiteX18" fmla="*/ 477637 w 5741575"/>
              <a:gd name="connsiteY18" fmla="*/ 870334 h 955271"/>
              <a:gd name="connsiteX19" fmla="*/ 570239 w 5741575"/>
              <a:gd name="connsiteY19" fmla="*/ 829596 h 955271"/>
              <a:gd name="connsiteX20" fmla="*/ 787156 w 5741575"/>
              <a:gd name="connsiteY20" fmla="*/ 838447 h 955271"/>
              <a:gd name="connsiteX21" fmla="*/ 948872 w 5741575"/>
              <a:gd name="connsiteY21" fmla="*/ 772201 h 955271"/>
              <a:gd name="connsiteX22" fmla="*/ 1127089 w 5741575"/>
              <a:gd name="connsiteY22" fmla="*/ 746926 h 955271"/>
              <a:gd name="connsiteX23" fmla="*/ 1220426 w 5741575"/>
              <a:gd name="connsiteY23" fmla="*/ 721810 h 955271"/>
              <a:gd name="connsiteX24" fmla="*/ 1306771 w 5741575"/>
              <a:gd name="connsiteY24" fmla="*/ 717936 h 955271"/>
              <a:gd name="connsiteX25" fmla="*/ 1374314 w 5741575"/>
              <a:gd name="connsiteY25" fmla="*/ 688815 h 955271"/>
              <a:gd name="connsiteX26" fmla="*/ 1378034 w 5741575"/>
              <a:gd name="connsiteY26" fmla="*/ 685842 h 955271"/>
              <a:gd name="connsiteX27" fmla="*/ 1395604 w 5741575"/>
              <a:gd name="connsiteY27" fmla="*/ 680460 h 955271"/>
              <a:gd name="connsiteX28" fmla="*/ 1397206 w 5741575"/>
              <a:gd name="connsiteY28" fmla="*/ 670793 h 955271"/>
              <a:gd name="connsiteX29" fmla="*/ 1421250 w 5741575"/>
              <a:gd name="connsiteY29" fmla="*/ 656855 h 955271"/>
              <a:gd name="connsiteX30" fmla="*/ 1454524 w 5741575"/>
              <a:gd name="connsiteY30" fmla="*/ 649224 h 955271"/>
              <a:gd name="connsiteX31" fmla="*/ 1616217 w 5741575"/>
              <a:gd name="connsiteY31" fmla="*/ 622107 h 955271"/>
              <a:gd name="connsiteX32" fmla="*/ 1710928 w 5741575"/>
              <a:gd name="connsiteY32" fmla="*/ 600666 h 955271"/>
              <a:gd name="connsiteX33" fmla="*/ 1743718 w 5741575"/>
              <a:gd name="connsiteY33" fmla="*/ 584327 h 955271"/>
              <a:gd name="connsiteX34" fmla="*/ 1873778 w 5741575"/>
              <a:gd name="connsiteY34" fmla="*/ 530130 h 955271"/>
              <a:gd name="connsiteX35" fmla="*/ 1988411 w 5741575"/>
              <a:gd name="connsiteY35" fmla="*/ 491599 h 955271"/>
              <a:gd name="connsiteX36" fmla="*/ 2085507 w 5741575"/>
              <a:gd name="connsiteY36" fmla="*/ 498527 h 955271"/>
              <a:gd name="connsiteX37" fmla="*/ 2090767 w 5741575"/>
              <a:gd name="connsiteY37" fmla="*/ 490616 h 955271"/>
              <a:gd name="connsiteX38" fmla="*/ 2151143 w 5741575"/>
              <a:gd name="connsiteY38" fmla="*/ 478332 h 955271"/>
              <a:gd name="connsiteX39" fmla="*/ 2378710 w 5741575"/>
              <a:gd name="connsiteY39" fmla="*/ 477570 h 955271"/>
              <a:gd name="connsiteX40" fmla="*/ 2496256 w 5741575"/>
              <a:gd name="connsiteY40" fmla="*/ 452396 h 955271"/>
              <a:gd name="connsiteX41" fmla="*/ 2535387 w 5741575"/>
              <a:gd name="connsiteY41" fmla="*/ 436645 h 955271"/>
              <a:gd name="connsiteX42" fmla="*/ 2601109 w 5741575"/>
              <a:gd name="connsiteY42" fmla="*/ 410678 h 955271"/>
              <a:gd name="connsiteX43" fmla="*/ 2643855 w 5741575"/>
              <a:gd name="connsiteY43" fmla="*/ 374482 h 955271"/>
              <a:gd name="connsiteX44" fmla="*/ 2657726 w 5741575"/>
              <a:gd name="connsiteY44" fmla="*/ 365841 h 955271"/>
              <a:gd name="connsiteX45" fmla="*/ 2687125 w 5741575"/>
              <a:gd name="connsiteY45" fmla="*/ 366820 h 955271"/>
              <a:gd name="connsiteX46" fmla="*/ 2697479 w 5741575"/>
              <a:gd name="connsiteY46" fmla="*/ 361430 h 955271"/>
              <a:gd name="connsiteX47" fmla="*/ 2701547 w 5741575"/>
              <a:gd name="connsiteY47" fmla="*/ 361545 h 955271"/>
              <a:gd name="connsiteX48" fmla="*/ 2711054 w 5741575"/>
              <a:gd name="connsiteY48" fmla="*/ 360597 h 955271"/>
              <a:gd name="connsiteX49" fmla="*/ 2710438 w 5741575"/>
              <a:gd name="connsiteY49" fmla="*/ 366958 h 955271"/>
              <a:gd name="connsiteX50" fmla="*/ 2722936 w 5741575"/>
              <a:gd name="connsiteY50" fmla="*/ 377633 h 955271"/>
              <a:gd name="connsiteX51" fmla="*/ 2777227 w 5741575"/>
              <a:gd name="connsiteY51" fmla="*/ 368972 h 955271"/>
              <a:gd name="connsiteX52" fmla="*/ 2779510 w 5741575"/>
              <a:gd name="connsiteY52" fmla="*/ 361652 h 955271"/>
              <a:gd name="connsiteX53" fmla="*/ 2786278 w 5741575"/>
              <a:gd name="connsiteY53" fmla="*/ 359869 h 955271"/>
              <a:gd name="connsiteX54" fmla="*/ 2792101 w 5741575"/>
              <a:gd name="connsiteY54" fmla="*/ 365927 h 955271"/>
              <a:gd name="connsiteX55" fmla="*/ 2885545 w 5741575"/>
              <a:gd name="connsiteY55" fmla="*/ 372818 h 955271"/>
              <a:gd name="connsiteX56" fmla="*/ 3009558 w 5741575"/>
              <a:gd name="connsiteY56" fmla="*/ 370573 h 955271"/>
              <a:gd name="connsiteX57" fmla="*/ 3095010 w 5741575"/>
              <a:gd name="connsiteY57" fmla="*/ 332454 h 955271"/>
              <a:gd name="connsiteX58" fmla="*/ 3103742 w 5741575"/>
              <a:gd name="connsiteY58" fmla="*/ 337974 h 955271"/>
              <a:gd name="connsiteX59" fmla="*/ 3165093 w 5741575"/>
              <a:gd name="connsiteY59" fmla="*/ 329459 h 955271"/>
              <a:gd name="connsiteX60" fmla="*/ 3373785 w 5741575"/>
              <a:gd name="connsiteY60" fmla="*/ 255680 h 955271"/>
              <a:gd name="connsiteX61" fmla="*/ 3493851 w 5741575"/>
              <a:gd name="connsiteY61" fmla="*/ 240255 h 955271"/>
              <a:gd name="connsiteX62" fmla="*/ 3537470 w 5741575"/>
              <a:gd name="connsiteY62" fmla="*/ 241867 h 955271"/>
              <a:gd name="connsiteX63" fmla="*/ 3610489 w 5741575"/>
              <a:gd name="connsiteY63" fmla="*/ 244128 h 955271"/>
              <a:gd name="connsiteX64" fmla="*/ 3667539 w 5741575"/>
              <a:gd name="connsiteY64" fmla="*/ 263271 h 955271"/>
              <a:gd name="connsiteX65" fmla="*/ 3727614 w 5741575"/>
              <a:gd name="connsiteY65" fmla="*/ 258245 h 955271"/>
              <a:gd name="connsiteX66" fmla="*/ 3738369 w 5741575"/>
              <a:gd name="connsiteY66" fmla="*/ 234506 h 955271"/>
              <a:gd name="connsiteX67" fmla="*/ 3803670 w 5741575"/>
              <a:gd name="connsiteY67" fmla="*/ 236457 h 955271"/>
              <a:gd name="connsiteX68" fmla="*/ 3903080 w 5741575"/>
              <a:gd name="connsiteY68" fmla="*/ 241890 h 955271"/>
              <a:gd name="connsiteX69" fmla="*/ 4114838 w 5741575"/>
              <a:gd name="connsiteY69" fmla="*/ 238165 h 955271"/>
              <a:gd name="connsiteX70" fmla="*/ 4271023 w 5741575"/>
              <a:gd name="connsiteY70" fmla="*/ 241959 h 955271"/>
              <a:gd name="connsiteX71" fmla="*/ 4367397 w 5741575"/>
              <a:gd name="connsiteY71" fmla="*/ 271442 h 955271"/>
              <a:gd name="connsiteX72" fmla="*/ 4495366 w 5741575"/>
              <a:gd name="connsiteY72" fmla="*/ 271618 h 955271"/>
              <a:gd name="connsiteX73" fmla="*/ 4517347 w 5741575"/>
              <a:gd name="connsiteY73" fmla="*/ 275639 h 955271"/>
              <a:gd name="connsiteX74" fmla="*/ 4546116 w 5741575"/>
              <a:gd name="connsiteY74" fmla="*/ 268568 h 955271"/>
              <a:gd name="connsiteX75" fmla="*/ 4661259 w 5741575"/>
              <a:gd name="connsiteY75" fmla="*/ 238966 h 955271"/>
              <a:gd name="connsiteX76" fmla="*/ 4750403 w 5741575"/>
              <a:gd name="connsiteY76" fmla="*/ 204364 h 955271"/>
              <a:gd name="connsiteX77" fmla="*/ 4867614 w 5741575"/>
              <a:gd name="connsiteY77" fmla="*/ 208668 h 955271"/>
              <a:gd name="connsiteX78" fmla="*/ 4937036 w 5741575"/>
              <a:gd name="connsiteY78" fmla="*/ 195446 h 955271"/>
              <a:gd name="connsiteX79" fmla="*/ 5047626 w 5741575"/>
              <a:gd name="connsiteY79" fmla="*/ 149604 h 955271"/>
              <a:gd name="connsiteX80" fmla="*/ 5200247 w 5741575"/>
              <a:gd name="connsiteY80" fmla="*/ 142695 h 955271"/>
              <a:gd name="connsiteX81" fmla="*/ 5235691 w 5741575"/>
              <a:gd name="connsiteY81" fmla="*/ 173330 h 955271"/>
              <a:gd name="connsiteX82" fmla="*/ 5280133 w 5741575"/>
              <a:gd name="connsiteY82" fmla="*/ 189342 h 955271"/>
              <a:gd name="connsiteX83" fmla="*/ 5291963 w 5741575"/>
              <a:gd name="connsiteY83" fmla="*/ 139446 h 955271"/>
              <a:gd name="connsiteX84" fmla="*/ 5418472 w 5741575"/>
              <a:gd name="connsiteY84" fmla="*/ 89163 h 955271"/>
              <a:gd name="connsiteX85" fmla="*/ 5482354 w 5741575"/>
              <a:gd name="connsiteY85" fmla="*/ 69470 h 955271"/>
              <a:gd name="connsiteX86" fmla="*/ 5583280 w 5741575"/>
              <a:gd name="connsiteY86" fmla="*/ 49787 h 955271"/>
              <a:gd name="connsiteX87" fmla="*/ 5613766 w 5741575"/>
              <a:gd name="connsiteY87" fmla="*/ 41855 h 955271"/>
              <a:gd name="connsiteX88" fmla="*/ 5684952 w 5741575"/>
              <a:gd name="connsiteY88" fmla="*/ 26088 h 955271"/>
              <a:gd name="connsiteX89" fmla="*/ 5741575 w 5741575"/>
              <a:gd name="connsiteY8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87156 w 5741575"/>
              <a:gd name="connsiteY19" fmla="*/ 838447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87156 w 5741575"/>
              <a:gd name="connsiteY19" fmla="*/ 838447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94753 w 5741575"/>
              <a:gd name="connsiteY29" fmla="*/ 644686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41364 w 5741575"/>
              <a:gd name="connsiteY28" fmla="*/ 661393 h 955271"/>
              <a:gd name="connsiteX29" fmla="*/ 1494753 w 5741575"/>
              <a:gd name="connsiteY29" fmla="*/ 644686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94753 w 5741575"/>
              <a:gd name="connsiteY28" fmla="*/ 644686 h 955271"/>
              <a:gd name="connsiteX29" fmla="*/ 1616217 w 5741575"/>
              <a:gd name="connsiteY29" fmla="*/ 622107 h 955271"/>
              <a:gd name="connsiteX30" fmla="*/ 1710928 w 5741575"/>
              <a:gd name="connsiteY30" fmla="*/ 600666 h 955271"/>
              <a:gd name="connsiteX31" fmla="*/ 1743718 w 5741575"/>
              <a:gd name="connsiteY31" fmla="*/ 584327 h 955271"/>
              <a:gd name="connsiteX32" fmla="*/ 1873778 w 5741575"/>
              <a:gd name="connsiteY32" fmla="*/ 530130 h 955271"/>
              <a:gd name="connsiteX33" fmla="*/ 1988411 w 5741575"/>
              <a:gd name="connsiteY33" fmla="*/ 491599 h 955271"/>
              <a:gd name="connsiteX34" fmla="*/ 2085507 w 5741575"/>
              <a:gd name="connsiteY34" fmla="*/ 498527 h 955271"/>
              <a:gd name="connsiteX35" fmla="*/ 2090767 w 5741575"/>
              <a:gd name="connsiteY35" fmla="*/ 490616 h 955271"/>
              <a:gd name="connsiteX36" fmla="*/ 2151143 w 5741575"/>
              <a:gd name="connsiteY36" fmla="*/ 478332 h 955271"/>
              <a:gd name="connsiteX37" fmla="*/ 2378710 w 5741575"/>
              <a:gd name="connsiteY37" fmla="*/ 477570 h 955271"/>
              <a:gd name="connsiteX38" fmla="*/ 2496256 w 5741575"/>
              <a:gd name="connsiteY38" fmla="*/ 452396 h 955271"/>
              <a:gd name="connsiteX39" fmla="*/ 2535387 w 5741575"/>
              <a:gd name="connsiteY39" fmla="*/ 436645 h 955271"/>
              <a:gd name="connsiteX40" fmla="*/ 2601109 w 5741575"/>
              <a:gd name="connsiteY40" fmla="*/ 410678 h 955271"/>
              <a:gd name="connsiteX41" fmla="*/ 2643855 w 5741575"/>
              <a:gd name="connsiteY41" fmla="*/ 374482 h 955271"/>
              <a:gd name="connsiteX42" fmla="*/ 2657726 w 5741575"/>
              <a:gd name="connsiteY42" fmla="*/ 365841 h 955271"/>
              <a:gd name="connsiteX43" fmla="*/ 2687125 w 5741575"/>
              <a:gd name="connsiteY43" fmla="*/ 366820 h 955271"/>
              <a:gd name="connsiteX44" fmla="*/ 2697479 w 5741575"/>
              <a:gd name="connsiteY44" fmla="*/ 361430 h 955271"/>
              <a:gd name="connsiteX45" fmla="*/ 2701547 w 5741575"/>
              <a:gd name="connsiteY45" fmla="*/ 361545 h 955271"/>
              <a:gd name="connsiteX46" fmla="*/ 2711054 w 5741575"/>
              <a:gd name="connsiteY46" fmla="*/ 360597 h 955271"/>
              <a:gd name="connsiteX47" fmla="*/ 2710438 w 5741575"/>
              <a:gd name="connsiteY47" fmla="*/ 366958 h 955271"/>
              <a:gd name="connsiteX48" fmla="*/ 2722936 w 5741575"/>
              <a:gd name="connsiteY48" fmla="*/ 377633 h 955271"/>
              <a:gd name="connsiteX49" fmla="*/ 2777227 w 5741575"/>
              <a:gd name="connsiteY49" fmla="*/ 368972 h 955271"/>
              <a:gd name="connsiteX50" fmla="*/ 2779510 w 5741575"/>
              <a:gd name="connsiteY50" fmla="*/ 361652 h 955271"/>
              <a:gd name="connsiteX51" fmla="*/ 2786278 w 5741575"/>
              <a:gd name="connsiteY51" fmla="*/ 359869 h 955271"/>
              <a:gd name="connsiteX52" fmla="*/ 2792101 w 5741575"/>
              <a:gd name="connsiteY52" fmla="*/ 365927 h 955271"/>
              <a:gd name="connsiteX53" fmla="*/ 2885545 w 5741575"/>
              <a:gd name="connsiteY53" fmla="*/ 372818 h 955271"/>
              <a:gd name="connsiteX54" fmla="*/ 3009558 w 5741575"/>
              <a:gd name="connsiteY54" fmla="*/ 370573 h 955271"/>
              <a:gd name="connsiteX55" fmla="*/ 3095010 w 5741575"/>
              <a:gd name="connsiteY55" fmla="*/ 332454 h 955271"/>
              <a:gd name="connsiteX56" fmla="*/ 3103742 w 5741575"/>
              <a:gd name="connsiteY56" fmla="*/ 337974 h 955271"/>
              <a:gd name="connsiteX57" fmla="*/ 3165093 w 5741575"/>
              <a:gd name="connsiteY57" fmla="*/ 329459 h 955271"/>
              <a:gd name="connsiteX58" fmla="*/ 3373785 w 5741575"/>
              <a:gd name="connsiteY58" fmla="*/ 255680 h 955271"/>
              <a:gd name="connsiteX59" fmla="*/ 3493851 w 5741575"/>
              <a:gd name="connsiteY59" fmla="*/ 240255 h 955271"/>
              <a:gd name="connsiteX60" fmla="*/ 3537470 w 5741575"/>
              <a:gd name="connsiteY60" fmla="*/ 241867 h 955271"/>
              <a:gd name="connsiteX61" fmla="*/ 3610489 w 5741575"/>
              <a:gd name="connsiteY61" fmla="*/ 244128 h 955271"/>
              <a:gd name="connsiteX62" fmla="*/ 3667539 w 5741575"/>
              <a:gd name="connsiteY62" fmla="*/ 263271 h 955271"/>
              <a:gd name="connsiteX63" fmla="*/ 3727614 w 5741575"/>
              <a:gd name="connsiteY63" fmla="*/ 258245 h 955271"/>
              <a:gd name="connsiteX64" fmla="*/ 3738369 w 5741575"/>
              <a:gd name="connsiteY64" fmla="*/ 234506 h 955271"/>
              <a:gd name="connsiteX65" fmla="*/ 3803670 w 5741575"/>
              <a:gd name="connsiteY65" fmla="*/ 236457 h 955271"/>
              <a:gd name="connsiteX66" fmla="*/ 3903080 w 5741575"/>
              <a:gd name="connsiteY66" fmla="*/ 241890 h 955271"/>
              <a:gd name="connsiteX67" fmla="*/ 4114838 w 5741575"/>
              <a:gd name="connsiteY67" fmla="*/ 238165 h 955271"/>
              <a:gd name="connsiteX68" fmla="*/ 4271023 w 5741575"/>
              <a:gd name="connsiteY68" fmla="*/ 241959 h 955271"/>
              <a:gd name="connsiteX69" fmla="*/ 4367397 w 5741575"/>
              <a:gd name="connsiteY69" fmla="*/ 271442 h 955271"/>
              <a:gd name="connsiteX70" fmla="*/ 4495366 w 5741575"/>
              <a:gd name="connsiteY70" fmla="*/ 271618 h 955271"/>
              <a:gd name="connsiteX71" fmla="*/ 4517347 w 5741575"/>
              <a:gd name="connsiteY71" fmla="*/ 275639 h 955271"/>
              <a:gd name="connsiteX72" fmla="*/ 4546116 w 5741575"/>
              <a:gd name="connsiteY72" fmla="*/ 268568 h 955271"/>
              <a:gd name="connsiteX73" fmla="*/ 4661259 w 5741575"/>
              <a:gd name="connsiteY73" fmla="*/ 238966 h 955271"/>
              <a:gd name="connsiteX74" fmla="*/ 4750403 w 5741575"/>
              <a:gd name="connsiteY74" fmla="*/ 204364 h 955271"/>
              <a:gd name="connsiteX75" fmla="*/ 4867614 w 5741575"/>
              <a:gd name="connsiteY75" fmla="*/ 208668 h 955271"/>
              <a:gd name="connsiteX76" fmla="*/ 4937036 w 5741575"/>
              <a:gd name="connsiteY76" fmla="*/ 195446 h 955271"/>
              <a:gd name="connsiteX77" fmla="*/ 5047626 w 5741575"/>
              <a:gd name="connsiteY77" fmla="*/ 149604 h 955271"/>
              <a:gd name="connsiteX78" fmla="*/ 5200247 w 5741575"/>
              <a:gd name="connsiteY78" fmla="*/ 142695 h 955271"/>
              <a:gd name="connsiteX79" fmla="*/ 5235691 w 5741575"/>
              <a:gd name="connsiteY79" fmla="*/ 173330 h 955271"/>
              <a:gd name="connsiteX80" fmla="*/ 5280133 w 5741575"/>
              <a:gd name="connsiteY80" fmla="*/ 189342 h 955271"/>
              <a:gd name="connsiteX81" fmla="*/ 5291963 w 5741575"/>
              <a:gd name="connsiteY81" fmla="*/ 139446 h 955271"/>
              <a:gd name="connsiteX82" fmla="*/ 5418472 w 5741575"/>
              <a:gd name="connsiteY82" fmla="*/ 89163 h 955271"/>
              <a:gd name="connsiteX83" fmla="*/ 5482354 w 5741575"/>
              <a:gd name="connsiteY83" fmla="*/ 69470 h 955271"/>
              <a:gd name="connsiteX84" fmla="*/ 5583280 w 5741575"/>
              <a:gd name="connsiteY84" fmla="*/ 49787 h 955271"/>
              <a:gd name="connsiteX85" fmla="*/ 5613766 w 5741575"/>
              <a:gd name="connsiteY85" fmla="*/ 41855 h 955271"/>
              <a:gd name="connsiteX86" fmla="*/ 5684952 w 5741575"/>
              <a:gd name="connsiteY86" fmla="*/ 26088 h 955271"/>
              <a:gd name="connsiteX87" fmla="*/ 5741575 w 5741575"/>
              <a:gd name="connsiteY8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306771 w 5741575"/>
              <a:gd name="connsiteY22" fmla="*/ 717936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397206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397206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42834 w 5741575"/>
              <a:gd name="connsiteY24" fmla="*/ 753906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42834 w 5741575"/>
              <a:gd name="connsiteY24" fmla="*/ 753906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77227 w 5741575"/>
              <a:gd name="connsiteY47" fmla="*/ 368972 h 955271"/>
              <a:gd name="connsiteX48" fmla="*/ 2779510 w 5741575"/>
              <a:gd name="connsiteY48" fmla="*/ 361652 h 955271"/>
              <a:gd name="connsiteX49" fmla="*/ 2786278 w 5741575"/>
              <a:gd name="connsiteY49" fmla="*/ 359869 h 955271"/>
              <a:gd name="connsiteX50" fmla="*/ 2792101 w 5741575"/>
              <a:gd name="connsiteY50" fmla="*/ 365927 h 955271"/>
              <a:gd name="connsiteX51" fmla="*/ 2885545 w 5741575"/>
              <a:gd name="connsiteY51" fmla="*/ 372818 h 955271"/>
              <a:gd name="connsiteX52" fmla="*/ 3009558 w 5741575"/>
              <a:gd name="connsiteY52" fmla="*/ 370573 h 955271"/>
              <a:gd name="connsiteX53" fmla="*/ 3095010 w 5741575"/>
              <a:gd name="connsiteY53" fmla="*/ 332454 h 955271"/>
              <a:gd name="connsiteX54" fmla="*/ 3103742 w 5741575"/>
              <a:gd name="connsiteY54" fmla="*/ 337974 h 955271"/>
              <a:gd name="connsiteX55" fmla="*/ 3165093 w 5741575"/>
              <a:gd name="connsiteY55" fmla="*/ 329459 h 955271"/>
              <a:gd name="connsiteX56" fmla="*/ 3373785 w 5741575"/>
              <a:gd name="connsiteY56" fmla="*/ 255680 h 955271"/>
              <a:gd name="connsiteX57" fmla="*/ 3493851 w 5741575"/>
              <a:gd name="connsiteY57" fmla="*/ 240255 h 955271"/>
              <a:gd name="connsiteX58" fmla="*/ 3537470 w 5741575"/>
              <a:gd name="connsiteY58" fmla="*/ 241867 h 955271"/>
              <a:gd name="connsiteX59" fmla="*/ 3610489 w 5741575"/>
              <a:gd name="connsiteY59" fmla="*/ 244128 h 955271"/>
              <a:gd name="connsiteX60" fmla="*/ 3667539 w 5741575"/>
              <a:gd name="connsiteY60" fmla="*/ 263271 h 955271"/>
              <a:gd name="connsiteX61" fmla="*/ 3727614 w 5741575"/>
              <a:gd name="connsiteY61" fmla="*/ 258245 h 955271"/>
              <a:gd name="connsiteX62" fmla="*/ 3738369 w 5741575"/>
              <a:gd name="connsiteY62" fmla="*/ 234506 h 955271"/>
              <a:gd name="connsiteX63" fmla="*/ 3803670 w 5741575"/>
              <a:gd name="connsiteY63" fmla="*/ 236457 h 955271"/>
              <a:gd name="connsiteX64" fmla="*/ 3903080 w 5741575"/>
              <a:gd name="connsiteY64" fmla="*/ 241890 h 955271"/>
              <a:gd name="connsiteX65" fmla="*/ 4114838 w 5741575"/>
              <a:gd name="connsiteY65" fmla="*/ 238165 h 955271"/>
              <a:gd name="connsiteX66" fmla="*/ 4271023 w 5741575"/>
              <a:gd name="connsiteY66" fmla="*/ 241959 h 955271"/>
              <a:gd name="connsiteX67" fmla="*/ 4367397 w 5741575"/>
              <a:gd name="connsiteY67" fmla="*/ 271442 h 955271"/>
              <a:gd name="connsiteX68" fmla="*/ 4495366 w 5741575"/>
              <a:gd name="connsiteY68" fmla="*/ 271618 h 955271"/>
              <a:gd name="connsiteX69" fmla="*/ 4517347 w 5741575"/>
              <a:gd name="connsiteY69" fmla="*/ 275639 h 955271"/>
              <a:gd name="connsiteX70" fmla="*/ 4546116 w 5741575"/>
              <a:gd name="connsiteY70" fmla="*/ 268568 h 955271"/>
              <a:gd name="connsiteX71" fmla="*/ 4661259 w 5741575"/>
              <a:gd name="connsiteY71" fmla="*/ 238966 h 955271"/>
              <a:gd name="connsiteX72" fmla="*/ 4750403 w 5741575"/>
              <a:gd name="connsiteY72" fmla="*/ 204364 h 955271"/>
              <a:gd name="connsiteX73" fmla="*/ 4867614 w 5741575"/>
              <a:gd name="connsiteY73" fmla="*/ 208668 h 955271"/>
              <a:gd name="connsiteX74" fmla="*/ 4937036 w 5741575"/>
              <a:gd name="connsiteY74" fmla="*/ 195446 h 955271"/>
              <a:gd name="connsiteX75" fmla="*/ 5047626 w 5741575"/>
              <a:gd name="connsiteY75" fmla="*/ 149604 h 955271"/>
              <a:gd name="connsiteX76" fmla="*/ 5200247 w 5741575"/>
              <a:gd name="connsiteY76" fmla="*/ 142695 h 955271"/>
              <a:gd name="connsiteX77" fmla="*/ 5235691 w 5741575"/>
              <a:gd name="connsiteY77" fmla="*/ 173330 h 955271"/>
              <a:gd name="connsiteX78" fmla="*/ 5280133 w 5741575"/>
              <a:gd name="connsiteY78" fmla="*/ 189342 h 955271"/>
              <a:gd name="connsiteX79" fmla="*/ 5291963 w 5741575"/>
              <a:gd name="connsiteY79" fmla="*/ 139446 h 955271"/>
              <a:gd name="connsiteX80" fmla="*/ 5418472 w 5741575"/>
              <a:gd name="connsiteY80" fmla="*/ 89163 h 955271"/>
              <a:gd name="connsiteX81" fmla="*/ 5482354 w 5741575"/>
              <a:gd name="connsiteY81" fmla="*/ 69470 h 955271"/>
              <a:gd name="connsiteX82" fmla="*/ 5583280 w 5741575"/>
              <a:gd name="connsiteY82" fmla="*/ 49787 h 955271"/>
              <a:gd name="connsiteX83" fmla="*/ 5613766 w 5741575"/>
              <a:gd name="connsiteY83" fmla="*/ 41855 h 955271"/>
              <a:gd name="connsiteX84" fmla="*/ 5684952 w 5741575"/>
              <a:gd name="connsiteY84" fmla="*/ 26088 h 955271"/>
              <a:gd name="connsiteX85" fmla="*/ 5741575 w 5741575"/>
              <a:gd name="connsiteY85"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11050 w 5741575"/>
              <a:gd name="connsiteY47" fmla="*/ 358572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77227 w 5741575"/>
              <a:gd name="connsiteY47" fmla="*/ 368972 h 955271"/>
              <a:gd name="connsiteX48" fmla="*/ 2779510 w 5741575"/>
              <a:gd name="connsiteY48" fmla="*/ 361652 h 955271"/>
              <a:gd name="connsiteX49" fmla="*/ 2786278 w 5741575"/>
              <a:gd name="connsiteY49" fmla="*/ 359869 h 955271"/>
              <a:gd name="connsiteX50" fmla="*/ 2792101 w 5741575"/>
              <a:gd name="connsiteY50" fmla="*/ 365927 h 955271"/>
              <a:gd name="connsiteX51" fmla="*/ 2885545 w 5741575"/>
              <a:gd name="connsiteY51" fmla="*/ 372818 h 955271"/>
              <a:gd name="connsiteX52" fmla="*/ 3009558 w 5741575"/>
              <a:gd name="connsiteY52" fmla="*/ 370573 h 955271"/>
              <a:gd name="connsiteX53" fmla="*/ 3095010 w 5741575"/>
              <a:gd name="connsiteY53" fmla="*/ 332454 h 955271"/>
              <a:gd name="connsiteX54" fmla="*/ 3103742 w 5741575"/>
              <a:gd name="connsiteY54" fmla="*/ 337974 h 955271"/>
              <a:gd name="connsiteX55" fmla="*/ 3165093 w 5741575"/>
              <a:gd name="connsiteY55" fmla="*/ 329459 h 955271"/>
              <a:gd name="connsiteX56" fmla="*/ 3373785 w 5741575"/>
              <a:gd name="connsiteY56" fmla="*/ 255680 h 955271"/>
              <a:gd name="connsiteX57" fmla="*/ 3493851 w 5741575"/>
              <a:gd name="connsiteY57" fmla="*/ 240255 h 955271"/>
              <a:gd name="connsiteX58" fmla="*/ 3537470 w 5741575"/>
              <a:gd name="connsiteY58" fmla="*/ 241867 h 955271"/>
              <a:gd name="connsiteX59" fmla="*/ 3610489 w 5741575"/>
              <a:gd name="connsiteY59" fmla="*/ 244128 h 955271"/>
              <a:gd name="connsiteX60" fmla="*/ 3667539 w 5741575"/>
              <a:gd name="connsiteY60" fmla="*/ 263271 h 955271"/>
              <a:gd name="connsiteX61" fmla="*/ 3727614 w 5741575"/>
              <a:gd name="connsiteY61" fmla="*/ 258245 h 955271"/>
              <a:gd name="connsiteX62" fmla="*/ 3738369 w 5741575"/>
              <a:gd name="connsiteY62" fmla="*/ 234506 h 955271"/>
              <a:gd name="connsiteX63" fmla="*/ 3803670 w 5741575"/>
              <a:gd name="connsiteY63" fmla="*/ 236457 h 955271"/>
              <a:gd name="connsiteX64" fmla="*/ 3903080 w 5741575"/>
              <a:gd name="connsiteY64" fmla="*/ 241890 h 955271"/>
              <a:gd name="connsiteX65" fmla="*/ 4114838 w 5741575"/>
              <a:gd name="connsiteY65" fmla="*/ 238165 h 955271"/>
              <a:gd name="connsiteX66" fmla="*/ 4271023 w 5741575"/>
              <a:gd name="connsiteY66" fmla="*/ 241959 h 955271"/>
              <a:gd name="connsiteX67" fmla="*/ 4367397 w 5741575"/>
              <a:gd name="connsiteY67" fmla="*/ 271442 h 955271"/>
              <a:gd name="connsiteX68" fmla="*/ 4495366 w 5741575"/>
              <a:gd name="connsiteY68" fmla="*/ 271618 h 955271"/>
              <a:gd name="connsiteX69" fmla="*/ 4517347 w 5741575"/>
              <a:gd name="connsiteY69" fmla="*/ 275639 h 955271"/>
              <a:gd name="connsiteX70" fmla="*/ 4546116 w 5741575"/>
              <a:gd name="connsiteY70" fmla="*/ 268568 h 955271"/>
              <a:gd name="connsiteX71" fmla="*/ 4661259 w 5741575"/>
              <a:gd name="connsiteY71" fmla="*/ 238966 h 955271"/>
              <a:gd name="connsiteX72" fmla="*/ 4750403 w 5741575"/>
              <a:gd name="connsiteY72" fmla="*/ 204364 h 955271"/>
              <a:gd name="connsiteX73" fmla="*/ 4867614 w 5741575"/>
              <a:gd name="connsiteY73" fmla="*/ 208668 h 955271"/>
              <a:gd name="connsiteX74" fmla="*/ 4937036 w 5741575"/>
              <a:gd name="connsiteY74" fmla="*/ 195446 h 955271"/>
              <a:gd name="connsiteX75" fmla="*/ 5047626 w 5741575"/>
              <a:gd name="connsiteY75" fmla="*/ 149604 h 955271"/>
              <a:gd name="connsiteX76" fmla="*/ 5200247 w 5741575"/>
              <a:gd name="connsiteY76" fmla="*/ 142695 h 955271"/>
              <a:gd name="connsiteX77" fmla="*/ 5235691 w 5741575"/>
              <a:gd name="connsiteY77" fmla="*/ 173330 h 955271"/>
              <a:gd name="connsiteX78" fmla="*/ 5280133 w 5741575"/>
              <a:gd name="connsiteY78" fmla="*/ 189342 h 955271"/>
              <a:gd name="connsiteX79" fmla="*/ 5291963 w 5741575"/>
              <a:gd name="connsiteY79" fmla="*/ 139446 h 955271"/>
              <a:gd name="connsiteX80" fmla="*/ 5418472 w 5741575"/>
              <a:gd name="connsiteY80" fmla="*/ 89163 h 955271"/>
              <a:gd name="connsiteX81" fmla="*/ 5482354 w 5741575"/>
              <a:gd name="connsiteY81" fmla="*/ 69470 h 955271"/>
              <a:gd name="connsiteX82" fmla="*/ 5583280 w 5741575"/>
              <a:gd name="connsiteY82" fmla="*/ 49787 h 955271"/>
              <a:gd name="connsiteX83" fmla="*/ 5613766 w 5741575"/>
              <a:gd name="connsiteY83" fmla="*/ 41855 h 955271"/>
              <a:gd name="connsiteX84" fmla="*/ 5684952 w 5741575"/>
              <a:gd name="connsiteY84" fmla="*/ 26088 h 955271"/>
              <a:gd name="connsiteX85" fmla="*/ 5741575 w 5741575"/>
              <a:gd name="connsiteY85"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786278 w 5741575"/>
              <a:gd name="connsiteY48" fmla="*/ 359869 h 955271"/>
              <a:gd name="connsiteX49" fmla="*/ 2792101 w 5741575"/>
              <a:gd name="connsiteY49" fmla="*/ 365927 h 955271"/>
              <a:gd name="connsiteX50" fmla="*/ 2885545 w 5741575"/>
              <a:gd name="connsiteY50" fmla="*/ 372818 h 955271"/>
              <a:gd name="connsiteX51" fmla="*/ 3009558 w 5741575"/>
              <a:gd name="connsiteY51" fmla="*/ 370573 h 955271"/>
              <a:gd name="connsiteX52" fmla="*/ 3095010 w 5741575"/>
              <a:gd name="connsiteY52" fmla="*/ 332454 h 955271"/>
              <a:gd name="connsiteX53" fmla="*/ 3103742 w 5741575"/>
              <a:gd name="connsiteY53" fmla="*/ 337974 h 955271"/>
              <a:gd name="connsiteX54" fmla="*/ 3165093 w 5741575"/>
              <a:gd name="connsiteY54" fmla="*/ 329459 h 955271"/>
              <a:gd name="connsiteX55" fmla="*/ 3373785 w 5741575"/>
              <a:gd name="connsiteY55" fmla="*/ 255680 h 955271"/>
              <a:gd name="connsiteX56" fmla="*/ 3493851 w 5741575"/>
              <a:gd name="connsiteY56" fmla="*/ 240255 h 955271"/>
              <a:gd name="connsiteX57" fmla="*/ 3537470 w 5741575"/>
              <a:gd name="connsiteY57" fmla="*/ 241867 h 955271"/>
              <a:gd name="connsiteX58" fmla="*/ 3610489 w 5741575"/>
              <a:gd name="connsiteY58" fmla="*/ 244128 h 955271"/>
              <a:gd name="connsiteX59" fmla="*/ 3667539 w 5741575"/>
              <a:gd name="connsiteY59" fmla="*/ 263271 h 955271"/>
              <a:gd name="connsiteX60" fmla="*/ 3727614 w 5741575"/>
              <a:gd name="connsiteY60" fmla="*/ 258245 h 955271"/>
              <a:gd name="connsiteX61" fmla="*/ 3738369 w 5741575"/>
              <a:gd name="connsiteY61" fmla="*/ 234506 h 955271"/>
              <a:gd name="connsiteX62" fmla="*/ 3803670 w 5741575"/>
              <a:gd name="connsiteY62" fmla="*/ 236457 h 955271"/>
              <a:gd name="connsiteX63" fmla="*/ 3903080 w 5741575"/>
              <a:gd name="connsiteY63" fmla="*/ 241890 h 955271"/>
              <a:gd name="connsiteX64" fmla="*/ 4114838 w 5741575"/>
              <a:gd name="connsiteY64" fmla="*/ 238165 h 955271"/>
              <a:gd name="connsiteX65" fmla="*/ 4271023 w 5741575"/>
              <a:gd name="connsiteY65" fmla="*/ 241959 h 955271"/>
              <a:gd name="connsiteX66" fmla="*/ 4367397 w 5741575"/>
              <a:gd name="connsiteY66" fmla="*/ 271442 h 955271"/>
              <a:gd name="connsiteX67" fmla="*/ 4495366 w 5741575"/>
              <a:gd name="connsiteY67" fmla="*/ 271618 h 955271"/>
              <a:gd name="connsiteX68" fmla="*/ 4517347 w 5741575"/>
              <a:gd name="connsiteY68" fmla="*/ 275639 h 955271"/>
              <a:gd name="connsiteX69" fmla="*/ 4546116 w 5741575"/>
              <a:gd name="connsiteY69" fmla="*/ 268568 h 955271"/>
              <a:gd name="connsiteX70" fmla="*/ 4661259 w 5741575"/>
              <a:gd name="connsiteY70" fmla="*/ 238966 h 955271"/>
              <a:gd name="connsiteX71" fmla="*/ 4750403 w 5741575"/>
              <a:gd name="connsiteY71" fmla="*/ 204364 h 955271"/>
              <a:gd name="connsiteX72" fmla="*/ 4867614 w 5741575"/>
              <a:gd name="connsiteY72" fmla="*/ 208668 h 955271"/>
              <a:gd name="connsiteX73" fmla="*/ 4937036 w 5741575"/>
              <a:gd name="connsiteY73" fmla="*/ 195446 h 955271"/>
              <a:gd name="connsiteX74" fmla="*/ 5047626 w 5741575"/>
              <a:gd name="connsiteY74" fmla="*/ 149604 h 955271"/>
              <a:gd name="connsiteX75" fmla="*/ 5200247 w 5741575"/>
              <a:gd name="connsiteY75" fmla="*/ 142695 h 955271"/>
              <a:gd name="connsiteX76" fmla="*/ 5235691 w 5741575"/>
              <a:gd name="connsiteY76" fmla="*/ 173330 h 955271"/>
              <a:gd name="connsiteX77" fmla="*/ 5280133 w 5741575"/>
              <a:gd name="connsiteY77" fmla="*/ 189342 h 955271"/>
              <a:gd name="connsiteX78" fmla="*/ 5291963 w 5741575"/>
              <a:gd name="connsiteY78" fmla="*/ 139446 h 955271"/>
              <a:gd name="connsiteX79" fmla="*/ 5418472 w 5741575"/>
              <a:gd name="connsiteY79" fmla="*/ 89163 h 955271"/>
              <a:gd name="connsiteX80" fmla="*/ 5482354 w 5741575"/>
              <a:gd name="connsiteY80" fmla="*/ 69470 h 955271"/>
              <a:gd name="connsiteX81" fmla="*/ 5583280 w 5741575"/>
              <a:gd name="connsiteY81" fmla="*/ 49787 h 955271"/>
              <a:gd name="connsiteX82" fmla="*/ 5613766 w 5741575"/>
              <a:gd name="connsiteY82" fmla="*/ 41855 h 955271"/>
              <a:gd name="connsiteX83" fmla="*/ 5684952 w 5741575"/>
              <a:gd name="connsiteY83" fmla="*/ 26088 h 955271"/>
              <a:gd name="connsiteX84" fmla="*/ 5741575 w 5741575"/>
              <a:gd name="connsiteY84"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786278 w 5741575"/>
              <a:gd name="connsiteY48" fmla="*/ 359869 h 955271"/>
              <a:gd name="connsiteX49" fmla="*/ 2885545 w 5741575"/>
              <a:gd name="connsiteY49" fmla="*/ 372818 h 955271"/>
              <a:gd name="connsiteX50" fmla="*/ 3009558 w 5741575"/>
              <a:gd name="connsiteY50" fmla="*/ 370573 h 955271"/>
              <a:gd name="connsiteX51" fmla="*/ 3095010 w 5741575"/>
              <a:gd name="connsiteY51" fmla="*/ 332454 h 955271"/>
              <a:gd name="connsiteX52" fmla="*/ 3103742 w 5741575"/>
              <a:gd name="connsiteY52" fmla="*/ 337974 h 955271"/>
              <a:gd name="connsiteX53" fmla="*/ 3165093 w 5741575"/>
              <a:gd name="connsiteY53" fmla="*/ 329459 h 955271"/>
              <a:gd name="connsiteX54" fmla="*/ 3373785 w 5741575"/>
              <a:gd name="connsiteY54" fmla="*/ 255680 h 955271"/>
              <a:gd name="connsiteX55" fmla="*/ 3493851 w 5741575"/>
              <a:gd name="connsiteY55" fmla="*/ 240255 h 955271"/>
              <a:gd name="connsiteX56" fmla="*/ 3537470 w 5741575"/>
              <a:gd name="connsiteY56" fmla="*/ 241867 h 955271"/>
              <a:gd name="connsiteX57" fmla="*/ 3610489 w 5741575"/>
              <a:gd name="connsiteY57" fmla="*/ 244128 h 955271"/>
              <a:gd name="connsiteX58" fmla="*/ 3667539 w 5741575"/>
              <a:gd name="connsiteY58" fmla="*/ 263271 h 955271"/>
              <a:gd name="connsiteX59" fmla="*/ 3727614 w 5741575"/>
              <a:gd name="connsiteY59" fmla="*/ 258245 h 955271"/>
              <a:gd name="connsiteX60" fmla="*/ 3738369 w 5741575"/>
              <a:gd name="connsiteY60" fmla="*/ 234506 h 955271"/>
              <a:gd name="connsiteX61" fmla="*/ 3803670 w 5741575"/>
              <a:gd name="connsiteY61" fmla="*/ 236457 h 955271"/>
              <a:gd name="connsiteX62" fmla="*/ 3903080 w 5741575"/>
              <a:gd name="connsiteY62" fmla="*/ 241890 h 955271"/>
              <a:gd name="connsiteX63" fmla="*/ 4114838 w 5741575"/>
              <a:gd name="connsiteY63" fmla="*/ 238165 h 955271"/>
              <a:gd name="connsiteX64" fmla="*/ 4271023 w 5741575"/>
              <a:gd name="connsiteY64" fmla="*/ 241959 h 955271"/>
              <a:gd name="connsiteX65" fmla="*/ 4367397 w 5741575"/>
              <a:gd name="connsiteY65" fmla="*/ 271442 h 955271"/>
              <a:gd name="connsiteX66" fmla="*/ 4495366 w 5741575"/>
              <a:gd name="connsiteY66" fmla="*/ 271618 h 955271"/>
              <a:gd name="connsiteX67" fmla="*/ 4517347 w 5741575"/>
              <a:gd name="connsiteY67" fmla="*/ 275639 h 955271"/>
              <a:gd name="connsiteX68" fmla="*/ 4546116 w 5741575"/>
              <a:gd name="connsiteY68" fmla="*/ 268568 h 955271"/>
              <a:gd name="connsiteX69" fmla="*/ 4661259 w 5741575"/>
              <a:gd name="connsiteY69" fmla="*/ 238966 h 955271"/>
              <a:gd name="connsiteX70" fmla="*/ 4750403 w 5741575"/>
              <a:gd name="connsiteY70" fmla="*/ 204364 h 955271"/>
              <a:gd name="connsiteX71" fmla="*/ 4867614 w 5741575"/>
              <a:gd name="connsiteY71" fmla="*/ 208668 h 955271"/>
              <a:gd name="connsiteX72" fmla="*/ 4937036 w 5741575"/>
              <a:gd name="connsiteY72" fmla="*/ 195446 h 955271"/>
              <a:gd name="connsiteX73" fmla="*/ 5047626 w 5741575"/>
              <a:gd name="connsiteY73" fmla="*/ 149604 h 955271"/>
              <a:gd name="connsiteX74" fmla="*/ 5200247 w 5741575"/>
              <a:gd name="connsiteY74" fmla="*/ 142695 h 955271"/>
              <a:gd name="connsiteX75" fmla="*/ 5235691 w 5741575"/>
              <a:gd name="connsiteY75" fmla="*/ 173330 h 955271"/>
              <a:gd name="connsiteX76" fmla="*/ 5280133 w 5741575"/>
              <a:gd name="connsiteY76" fmla="*/ 189342 h 955271"/>
              <a:gd name="connsiteX77" fmla="*/ 5291963 w 5741575"/>
              <a:gd name="connsiteY77" fmla="*/ 139446 h 955271"/>
              <a:gd name="connsiteX78" fmla="*/ 5418472 w 5741575"/>
              <a:gd name="connsiteY78" fmla="*/ 89163 h 955271"/>
              <a:gd name="connsiteX79" fmla="*/ 5482354 w 5741575"/>
              <a:gd name="connsiteY79" fmla="*/ 69470 h 955271"/>
              <a:gd name="connsiteX80" fmla="*/ 5583280 w 5741575"/>
              <a:gd name="connsiteY80" fmla="*/ 49787 h 955271"/>
              <a:gd name="connsiteX81" fmla="*/ 5613766 w 5741575"/>
              <a:gd name="connsiteY81" fmla="*/ 41855 h 955271"/>
              <a:gd name="connsiteX82" fmla="*/ 5684952 w 5741575"/>
              <a:gd name="connsiteY82" fmla="*/ 26088 h 955271"/>
              <a:gd name="connsiteX83" fmla="*/ 5741575 w 5741575"/>
              <a:gd name="connsiteY83"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885545 w 5741575"/>
              <a:gd name="connsiteY48" fmla="*/ 372818 h 955271"/>
              <a:gd name="connsiteX49" fmla="*/ 3009558 w 5741575"/>
              <a:gd name="connsiteY49" fmla="*/ 370573 h 955271"/>
              <a:gd name="connsiteX50" fmla="*/ 3095010 w 5741575"/>
              <a:gd name="connsiteY50" fmla="*/ 332454 h 955271"/>
              <a:gd name="connsiteX51" fmla="*/ 3103742 w 5741575"/>
              <a:gd name="connsiteY51" fmla="*/ 337974 h 955271"/>
              <a:gd name="connsiteX52" fmla="*/ 3165093 w 5741575"/>
              <a:gd name="connsiteY52" fmla="*/ 329459 h 955271"/>
              <a:gd name="connsiteX53" fmla="*/ 3373785 w 5741575"/>
              <a:gd name="connsiteY53" fmla="*/ 255680 h 955271"/>
              <a:gd name="connsiteX54" fmla="*/ 3493851 w 5741575"/>
              <a:gd name="connsiteY54" fmla="*/ 240255 h 955271"/>
              <a:gd name="connsiteX55" fmla="*/ 3537470 w 5741575"/>
              <a:gd name="connsiteY55" fmla="*/ 241867 h 955271"/>
              <a:gd name="connsiteX56" fmla="*/ 3610489 w 5741575"/>
              <a:gd name="connsiteY56" fmla="*/ 244128 h 955271"/>
              <a:gd name="connsiteX57" fmla="*/ 3667539 w 5741575"/>
              <a:gd name="connsiteY57" fmla="*/ 263271 h 955271"/>
              <a:gd name="connsiteX58" fmla="*/ 3727614 w 5741575"/>
              <a:gd name="connsiteY58" fmla="*/ 258245 h 955271"/>
              <a:gd name="connsiteX59" fmla="*/ 3738369 w 5741575"/>
              <a:gd name="connsiteY59" fmla="*/ 234506 h 955271"/>
              <a:gd name="connsiteX60" fmla="*/ 3803670 w 5741575"/>
              <a:gd name="connsiteY60" fmla="*/ 236457 h 955271"/>
              <a:gd name="connsiteX61" fmla="*/ 3903080 w 5741575"/>
              <a:gd name="connsiteY61" fmla="*/ 241890 h 955271"/>
              <a:gd name="connsiteX62" fmla="*/ 4114838 w 5741575"/>
              <a:gd name="connsiteY62" fmla="*/ 238165 h 955271"/>
              <a:gd name="connsiteX63" fmla="*/ 4271023 w 5741575"/>
              <a:gd name="connsiteY63" fmla="*/ 241959 h 955271"/>
              <a:gd name="connsiteX64" fmla="*/ 4367397 w 5741575"/>
              <a:gd name="connsiteY64" fmla="*/ 271442 h 955271"/>
              <a:gd name="connsiteX65" fmla="*/ 4495366 w 5741575"/>
              <a:gd name="connsiteY65" fmla="*/ 271618 h 955271"/>
              <a:gd name="connsiteX66" fmla="*/ 4517347 w 5741575"/>
              <a:gd name="connsiteY66" fmla="*/ 275639 h 955271"/>
              <a:gd name="connsiteX67" fmla="*/ 4546116 w 5741575"/>
              <a:gd name="connsiteY67" fmla="*/ 268568 h 955271"/>
              <a:gd name="connsiteX68" fmla="*/ 4661259 w 5741575"/>
              <a:gd name="connsiteY68" fmla="*/ 238966 h 955271"/>
              <a:gd name="connsiteX69" fmla="*/ 4750403 w 5741575"/>
              <a:gd name="connsiteY69" fmla="*/ 204364 h 955271"/>
              <a:gd name="connsiteX70" fmla="*/ 4867614 w 5741575"/>
              <a:gd name="connsiteY70" fmla="*/ 208668 h 955271"/>
              <a:gd name="connsiteX71" fmla="*/ 4937036 w 5741575"/>
              <a:gd name="connsiteY71" fmla="*/ 195446 h 955271"/>
              <a:gd name="connsiteX72" fmla="*/ 5047626 w 5741575"/>
              <a:gd name="connsiteY72" fmla="*/ 149604 h 955271"/>
              <a:gd name="connsiteX73" fmla="*/ 5200247 w 5741575"/>
              <a:gd name="connsiteY73" fmla="*/ 142695 h 955271"/>
              <a:gd name="connsiteX74" fmla="*/ 5235691 w 5741575"/>
              <a:gd name="connsiteY74" fmla="*/ 173330 h 955271"/>
              <a:gd name="connsiteX75" fmla="*/ 5280133 w 5741575"/>
              <a:gd name="connsiteY75" fmla="*/ 189342 h 955271"/>
              <a:gd name="connsiteX76" fmla="*/ 5291963 w 5741575"/>
              <a:gd name="connsiteY76" fmla="*/ 139446 h 955271"/>
              <a:gd name="connsiteX77" fmla="*/ 5418472 w 5741575"/>
              <a:gd name="connsiteY77" fmla="*/ 89163 h 955271"/>
              <a:gd name="connsiteX78" fmla="*/ 5482354 w 5741575"/>
              <a:gd name="connsiteY78" fmla="*/ 69470 h 955271"/>
              <a:gd name="connsiteX79" fmla="*/ 5583280 w 5741575"/>
              <a:gd name="connsiteY79" fmla="*/ 49787 h 955271"/>
              <a:gd name="connsiteX80" fmla="*/ 5613766 w 5741575"/>
              <a:gd name="connsiteY80" fmla="*/ 41855 h 955271"/>
              <a:gd name="connsiteX81" fmla="*/ 5684952 w 5741575"/>
              <a:gd name="connsiteY81" fmla="*/ 26088 h 955271"/>
              <a:gd name="connsiteX82" fmla="*/ 5741575 w 5741575"/>
              <a:gd name="connsiteY8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824768 w 5741575"/>
              <a:gd name="connsiteY47" fmla="*/ 361652 h 955271"/>
              <a:gd name="connsiteX48" fmla="*/ 2885545 w 5741575"/>
              <a:gd name="connsiteY48" fmla="*/ 372818 h 955271"/>
              <a:gd name="connsiteX49" fmla="*/ 3009558 w 5741575"/>
              <a:gd name="connsiteY49" fmla="*/ 370573 h 955271"/>
              <a:gd name="connsiteX50" fmla="*/ 3095010 w 5741575"/>
              <a:gd name="connsiteY50" fmla="*/ 332454 h 955271"/>
              <a:gd name="connsiteX51" fmla="*/ 3103742 w 5741575"/>
              <a:gd name="connsiteY51" fmla="*/ 337974 h 955271"/>
              <a:gd name="connsiteX52" fmla="*/ 3165093 w 5741575"/>
              <a:gd name="connsiteY52" fmla="*/ 329459 h 955271"/>
              <a:gd name="connsiteX53" fmla="*/ 3373785 w 5741575"/>
              <a:gd name="connsiteY53" fmla="*/ 255680 h 955271"/>
              <a:gd name="connsiteX54" fmla="*/ 3493851 w 5741575"/>
              <a:gd name="connsiteY54" fmla="*/ 240255 h 955271"/>
              <a:gd name="connsiteX55" fmla="*/ 3537470 w 5741575"/>
              <a:gd name="connsiteY55" fmla="*/ 241867 h 955271"/>
              <a:gd name="connsiteX56" fmla="*/ 3610489 w 5741575"/>
              <a:gd name="connsiteY56" fmla="*/ 244128 h 955271"/>
              <a:gd name="connsiteX57" fmla="*/ 3667539 w 5741575"/>
              <a:gd name="connsiteY57" fmla="*/ 263271 h 955271"/>
              <a:gd name="connsiteX58" fmla="*/ 3727614 w 5741575"/>
              <a:gd name="connsiteY58" fmla="*/ 258245 h 955271"/>
              <a:gd name="connsiteX59" fmla="*/ 3738369 w 5741575"/>
              <a:gd name="connsiteY59" fmla="*/ 234506 h 955271"/>
              <a:gd name="connsiteX60" fmla="*/ 3803670 w 5741575"/>
              <a:gd name="connsiteY60" fmla="*/ 236457 h 955271"/>
              <a:gd name="connsiteX61" fmla="*/ 3903080 w 5741575"/>
              <a:gd name="connsiteY61" fmla="*/ 241890 h 955271"/>
              <a:gd name="connsiteX62" fmla="*/ 4114838 w 5741575"/>
              <a:gd name="connsiteY62" fmla="*/ 238165 h 955271"/>
              <a:gd name="connsiteX63" fmla="*/ 4271023 w 5741575"/>
              <a:gd name="connsiteY63" fmla="*/ 241959 h 955271"/>
              <a:gd name="connsiteX64" fmla="*/ 4367397 w 5741575"/>
              <a:gd name="connsiteY64" fmla="*/ 271442 h 955271"/>
              <a:gd name="connsiteX65" fmla="*/ 4495366 w 5741575"/>
              <a:gd name="connsiteY65" fmla="*/ 271618 h 955271"/>
              <a:gd name="connsiteX66" fmla="*/ 4517347 w 5741575"/>
              <a:gd name="connsiteY66" fmla="*/ 275639 h 955271"/>
              <a:gd name="connsiteX67" fmla="*/ 4546116 w 5741575"/>
              <a:gd name="connsiteY67" fmla="*/ 268568 h 955271"/>
              <a:gd name="connsiteX68" fmla="*/ 4661259 w 5741575"/>
              <a:gd name="connsiteY68" fmla="*/ 238966 h 955271"/>
              <a:gd name="connsiteX69" fmla="*/ 4750403 w 5741575"/>
              <a:gd name="connsiteY69" fmla="*/ 204364 h 955271"/>
              <a:gd name="connsiteX70" fmla="*/ 4867614 w 5741575"/>
              <a:gd name="connsiteY70" fmla="*/ 208668 h 955271"/>
              <a:gd name="connsiteX71" fmla="*/ 4937036 w 5741575"/>
              <a:gd name="connsiteY71" fmla="*/ 195446 h 955271"/>
              <a:gd name="connsiteX72" fmla="*/ 5047626 w 5741575"/>
              <a:gd name="connsiteY72" fmla="*/ 149604 h 955271"/>
              <a:gd name="connsiteX73" fmla="*/ 5200247 w 5741575"/>
              <a:gd name="connsiteY73" fmla="*/ 142695 h 955271"/>
              <a:gd name="connsiteX74" fmla="*/ 5235691 w 5741575"/>
              <a:gd name="connsiteY74" fmla="*/ 173330 h 955271"/>
              <a:gd name="connsiteX75" fmla="*/ 5280133 w 5741575"/>
              <a:gd name="connsiteY75" fmla="*/ 189342 h 955271"/>
              <a:gd name="connsiteX76" fmla="*/ 5291963 w 5741575"/>
              <a:gd name="connsiteY76" fmla="*/ 139446 h 955271"/>
              <a:gd name="connsiteX77" fmla="*/ 5418472 w 5741575"/>
              <a:gd name="connsiteY77" fmla="*/ 89163 h 955271"/>
              <a:gd name="connsiteX78" fmla="*/ 5482354 w 5741575"/>
              <a:gd name="connsiteY78" fmla="*/ 69470 h 955271"/>
              <a:gd name="connsiteX79" fmla="*/ 5583280 w 5741575"/>
              <a:gd name="connsiteY79" fmla="*/ 49787 h 955271"/>
              <a:gd name="connsiteX80" fmla="*/ 5613766 w 5741575"/>
              <a:gd name="connsiteY80" fmla="*/ 41855 h 955271"/>
              <a:gd name="connsiteX81" fmla="*/ 5684952 w 5741575"/>
              <a:gd name="connsiteY81" fmla="*/ 26088 h 955271"/>
              <a:gd name="connsiteX82" fmla="*/ 5741575 w 5741575"/>
              <a:gd name="connsiteY8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80133 w 5741575"/>
              <a:gd name="connsiteY74" fmla="*/ 189342 h 955271"/>
              <a:gd name="connsiteX75" fmla="*/ 5291963 w 5741575"/>
              <a:gd name="connsiteY75" fmla="*/ 139446 h 955271"/>
              <a:gd name="connsiteX76" fmla="*/ 5418472 w 5741575"/>
              <a:gd name="connsiteY76" fmla="*/ 89163 h 955271"/>
              <a:gd name="connsiteX77" fmla="*/ 5482354 w 5741575"/>
              <a:gd name="connsiteY77" fmla="*/ 69470 h 955271"/>
              <a:gd name="connsiteX78" fmla="*/ 5583280 w 5741575"/>
              <a:gd name="connsiteY78" fmla="*/ 49787 h 955271"/>
              <a:gd name="connsiteX79" fmla="*/ 5613766 w 5741575"/>
              <a:gd name="connsiteY79" fmla="*/ 41855 h 955271"/>
              <a:gd name="connsiteX80" fmla="*/ 5684952 w 5741575"/>
              <a:gd name="connsiteY80" fmla="*/ 26088 h 955271"/>
              <a:gd name="connsiteX81" fmla="*/ 5741575 w 5741575"/>
              <a:gd name="connsiteY8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80133 w 5741575"/>
              <a:gd name="connsiteY74" fmla="*/ 189342 h 955271"/>
              <a:gd name="connsiteX75" fmla="*/ 5291963 w 5741575"/>
              <a:gd name="connsiteY75" fmla="*/ 139446 h 955271"/>
              <a:gd name="connsiteX76" fmla="*/ 5418472 w 5741575"/>
              <a:gd name="connsiteY76" fmla="*/ 89163 h 955271"/>
              <a:gd name="connsiteX77" fmla="*/ 5482354 w 5741575"/>
              <a:gd name="connsiteY77" fmla="*/ 69470 h 955271"/>
              <a:gd name="connsiteX78" fmla="*/ 5583280 w 5741575"/>
              <a:gd name="connsiteY78" fmla="*/ 49787 h 955271"/>
              <a:gd name="connsiteX79" fmla="*/ 5613766 w 5741575"/>
              <a:gd name="connsiteY79" fmla="*/ 41855 h 955271"/>
              <a:gd name="connsiteX80" fmla="*/ 5684952 w 5741575"/>
              <a:gd name="connsiteY80" fmla="*/ 26088 h 955271"/>
              <a:gd name="connsiteX81" fmla="*/ 5741575 w 5741575"/>
              <a:gd name="connsiteY8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91963 w 5741575"/>
              <a:gd name="connsiteY74" fmla="*/ 139446 h 955271"/>
              <a:gd name="connsiteX75" fmla="*/ 5418472 w 5741575"/>
              <a:gd name="connsiteY75" fmla="*/ 89163 h 955271"/>
              <a:gd name="connsiteX76" fmla="*/ 5482354 w 5741575"/>
              <a:gd name="connsiteY76" fmla="*/ 69470 h 955271"/>
              <a:gd name="connsiteX77" fmla="*/ 5583280 w 5741575"/>
              <a:gd name="connsiteY77" fmla="*/ 49787 h 955271"/>
              <a:gd name="connsiteX78" fmla="*/ 5613766 w 5741575"/>
              <a:gd name="connsiteY78" fmla="*/ 41855 h 955271"/>
              <a:gd name="connsiteX79" fmla="*/ 5684952 w 5741575"/>
              <a:gd name="connsiteY79" fmla="*/ 26088 h 955271"/>
              <a:gd name="connsiteX80" fmla="*/ 5741575 w 5741575"/>
              <a:gd name="connsiteY80"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95264 w 5741575"/>
              <a:gd name="connsiteY51" fmla="*/ 293158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48998 w 5741575"/>
              <a:gd name="connsiteY50" fmla="*/ 315286 h 955271"/>
              <a:gd name="connsiteX51" fmla="*/ 3195264 w 5741575"/>
              <a:gd name="connsiteY51" fmla="*/ 293158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77227 w 5741575"/>
              <a:gd name="connsiteY44" fmla="*/ 368972 h 955271"/>
              <a:gd name="connsiteX45" fmla="*/ 2824768 w 5741575"/>
              <a:gd name="connsiteY45" fmla="*/ 361652 h 955271"/>
              <a:gd name="connsiteX46" fmla="*/ 2885545 w 5741575"/>
              <a:gd name="connsiteY46" fmla="*/ 372818 h 955271"/>
              <a:gd name="connsiteX47" fmla="*/ 3009558 w 5741575"/>
              <a:gd name="connsiteY47" fmla="*/ 370573 h 955271"/>
              <a:gd name="connsiteX48" fmla="*/ 3095010 w 5741575"/>
              <a:gd name="connsiteY48" fmla="*/ 332454 h 955271"/>
              <a:gd name="connsiteX49" fmla="*/ 3148998 w 5741575"/>
              <a:gd name="connsiteY49" fmla="*/ 315286 h 955271"/>
              <a:gd name="connsiteX50" fmla="*/ 3195264 w 5741575"/>
              <a:gd name="connsiteY50" fmla="*/ 293158 h 955271"/>
              <a:gd name="connsiteX51" fmla="*/ 3373785 w 5741575"/>
              <a:gd name="connsiteY51" fmla="*/ 255680 h 955271"/>
              <a:gd name="connsiteX52" fmla="*/ 3493851 w 5741575"/>
              <a:gd name="connsiteY52" fmla="*/ 240255 h 955271"/>
              <a:gd name="connsiteX53" fmla="*/ 3537470 w 5741575"/>
              <a:gd name="connsiteY53" fmla="*/ 241867 h 955271"/>
              <a:gd name="connsiteX54" fmla="*/ 3610489 w 5741575"/>
              <a:gd name="connsiteY54" fmla="*/ 244128 h 955271"/>
              <a:gd name="connsiteX55" fmla="*/ 3667539 w 5741575"/>
              <a:gd name="connsiteY55" fmla="*/ 263271 h 955271"/>
              <a:gd name="connsiteX56" fmla="*/ 3727614 w 5741575"/>
              <a:gd name="connsiteY56" fmla="*/ 258245 h 955271"/>
              <a:gd name="connsiteX57" fmla="*/ 3738369 w 5741575"/>
              <a:gd name="connsiteY57" fmla="*/ 234506 h 955271"/>
              <a:gd name="connsiteX58" fmla="*/ 3803670 w 5741575"/>
              <a:gd name="connsiteY58" fmla="*/ 236457 h 955271"/>
              <a:gd name="connsiteX59" fmla="*/ 3903080 w 5741575"/>
              <a:gd name="connsiteY59" fmla="*/ 241890 h 955271"/>
              <a:gd name="connsiteX60" fmla="*/ 4114838 w 5741575"/>
              <a:gd name="connsiteY60" fmla="*/ 238165 h 955271"/>
              <a:gd name="connsiteX61" fmla="*/ 4271023 w 5741575"/>
              <a:gd name="connsiteY61" fmla="*/ 241959 h 955271"/>
              <a:gd name="connsiteX62" fmla="*/ 4367397 w 5741575"/>
              <a:gd name="connsiteY62" fmla="*/ 271442 h 955271"/>
              <a:gd name="connsiteX63" fmla="*/ 4495366 w 5741575"/>
              <a:gd name="connsiteY63" fmla="*/ 271618 h 955271"/>
              <a:gd name="connsiteX64" fmla="*/ 4517347 w 5741575"/>
              <a:gd name="connsiteY64" fmla="*/ 275639 h 955271"/>
              <a:gd name="connsiteX65" fmla="*/ 4546116 w 5741575"/>
              <a:gd name="connsiteY65" fmla="*/ 268568 h 955271"/>
              <a:gd name="connsiteX66" fmla="*/ 4661259 w 5741575"/>
              <a:gd name="connsiteY66" fmla="*/ 238966 h 955271"/>
              <a:gd name="connsiteX67" fmla="*/ 4750403 w 5741575"/>
              <a:gd name="connsiteY67" fmla="*/ 204364 h 955271"/>
              <a:gd name="connsiteX68" fmla="*/ 4867614 w 5741575"/>
              <a:gd name="connsiteY68" fmla="*/ 208668 h 955271"/>
              <a:gd name="connsiteX69" fmla="*/ 4937036 w 5741575"/>
              <a:gd name="connsiteY69" fmla="*/ 195446 h 955271"/>
              <a:gd name="connsiteX70" fmla="*/ 5067740 w 5741575"/>
              <a:gd name="connsiteY70" fmla="*/ 172293 h 955271"/>
              <a:gd name="connsiteX71" fmla="*/ 5200247 w 5741575"/>
              <a:gd name="connsiteY71" fmla="*/ 142695 h 955271"/>
              <a:gd name="connsiteX72" fmla="*/ 5291963 w 5741575"/>
              <a:gd name="connsiteY72" fmla="*/ 139446 h 955271"/>
              <a:gd name="connsiteX73" fmla="*/ 5418472 w 5741575"/>
              <a:gd name="connsiteY73" fmla="*/ 89163 h 955271"/>
              <a:gd name="connsiteX74" fmla="*/ 5482354 w 5741575"/>
              <a:gd name="connsiteY74" fmla="*/ 69470 h 955271"/>
              <a:gd name="connsiteX75" fmla="*/ 5583280 w 5741575"/>
              <a:gd name="connsiteY75" fmla="*/ 49787 h 955271"/>
              <a:gd name="connsiteX76" fmla="*/ 5613766 w 5741575"/>
              <a:gd name="connsiteY76" fmla="*/ 41855 h 955271"/>
              <a:gd name="connsiteX77" fmla="*/ 5684952 w 5741575"/>
              <a:gd name="connsiteY77" fmla="*/ 26088 h 955271"/>
              <a:gd name="connsiteX78" fmla="*/ 5741575 w 5741575"/>
              <a:gd name="connsiteY7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91963 w 5741575"/>
              <a:gd name="connsiteY71" fmla="*/ 139446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91963 w 5741575"/>
              <a:gd name="connsiteY71" fmla="*/ 139446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02777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11851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11851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5741575" h="955271">
                <a:moveTo>
                  <a:pt x="5741575" y="0"/>
                </a:moveTo>
                <a:lnTo>
                  <a:pt x="5741575" y="955271"/>
                </a:lnTo>
                <a:lnTo>
                  <a:pt x="0" y="955271"/>
                </a:lnTo>
                <a:lnTo>
                  <a:pt x="8558" y="953971"/>
                </a:lnTo>
                <a:lnTo>
                  <a:pt x="16894" y="953847"/>
                </a:lnTo>
                <a:cubicBezTo>
                  <a:pt x="22474" y="953361"/>
                  <a:pt x="25973" y="952524"/>
                  <a:pt x="28156" y="951374"/>
                </a:cubicBezTo>
                <a:cubicBezTo>
                  <a:pt x="28201" y="951240"/>
                  <a:pt x="28247" y="951105"/>
                  <a:pt x="28293" y="950971"/>
                </a:cubicBezTo>
                <a:lnTo>
                  <a:pt x="59229" y="903950"/>
                </a:lnTo>
                <a:cubicBezTo>
                  <a:pt x="79290" y="895144"/>
                  <a:pt x="126084" y="908630"/>
                  <a:pt x="148657" y="898134"/>
                </a:cubicBezTo>
                <a:cubicBezTo>
                  <a:pt x="172173" y="896348"/>
                  <a:pt x="191809" y="908449"/>
                  <a:pt x="174554" y="886351"/>
                </a:cubicBezTo>
                <a:cubicBezTo>
                  <a:pt x="182014" y="885083"/>
                  <a:pt x="185699" y="882087"/>
                  <a:pt x="187633" y="878226"/>
                </a:cubicBezTo>
                <a:cubicBezTo>
                  <a:pt x="187742" y="877663"/>
                  <a:pt x="187852" y="877101"/>
                  <a:pt x="187961" y="876538"/>
                </a:cubicBezTo>
                <a:lnTo>
                  <a:pt x="240501" y="873150"/>
                </a:lnTo>
                <a:lnTo>
                  <a:pt x="246345" y="869942"/>
                </a:lnTo>
                <a:lnTo>
                  <a:pt x="306299" y="873609"/>
                </a:lnTo>
                <a:cubicBezTo>
                  <a:pt x="312531" y="875279"/>
                  <a:pt x="320316" y="874896"/>
                  <a:pt x="331571" y="869866"/>
                </a:cubicBezTo>
                <a:lnTo>
                  <a:pt x="384157" y="867971"/>
                </a:lnTo>
                <a:lnTo>
                  <a:pt x="477637" y="870334"/>
                </a:lnTo>
                <a:cubicBezTo>
                  <a:pt x="485456" y="872042"/>
                  <a:pt x="563433" y="825458"/>
                  <a:pt x="570239" y="829596"/>
                </a:cubicBezTo>
                <a:cubicBezTo>
                  <a:pt x="641939" y="824282"/>
                  <a:pt x="685473" y="832029"/>
                  <a:pt x="772070" y="820296"/>
                </a:cubicBezTo>
                <a:cubicBezTo>
                  <a:pt x="833120" y="817018"/>
                  <a:pt x="871984" y="794388"/>
                  <a:pt x="948872" y="772201"/>
                </a:cubicBezTo>
                <a:cubicBezTo>
                  <a:pt x="1011630" y="801590"/>
                  <a:pt x="1039188" y="762914"/>
                  <a:pt x="1127089" y="746926"/>
                </a:cubicBezTo>
                <a:cubicBezTo>
                  <a:pt x="1186739" y="737882"/>
                  <a:pt x="1185110" y="732158"/>
                  <a:pt x="1226314" y="722473"/>
                </a:cubicBezTo>
                <a:cubicBezTo>
                  <a:pt x="1234331" y="718091"/>
                  <a:pt x="1271693" y="717214"/>
                  <a:pt x="1278773" y="711503"/>
                </a:cubicBezTo>
                <a:lnTo>
                  <a:pt x="1317691" y="708529"/>
                </a:lnTo>
                <a:lnTo>
                  <a:pt x="1360404" y="675922"/>
                </a:lnTo>
                <a:lnTo>
                  <a:pt x="1412292" y="670793"/>
                </a:lnTo>
                <a:lnTo>
                  <a:pt x="1494753" y="644686"/>
                </a:lnTo>
                <a:cubicBezTo>
                  <a:pt x="1542884" y="655944"/>
                  <a:pt x="1556151" y="606226"/>
                  <a:pt x="1616217" y="622107"/>
                </a:cubicBezTo>
                <a:cubicBezTo>
                  <a:pt x="1637755" y="624837"/>
                  <a:pt x="1701030" y="614257"/>
                  <a:pt x="1710928" y="600666"/>
                </a:cubicBezTo>
                <a:cubicBezTo>
                  <a:pt x="1723693" y="596072"/>
                  <a:pt x="1739861" y="597834"/>
                  <a:pt x="1743718" y="584327"/>
                </a:cubicBezTo>
                <a:cubicBezTo>
                  <a:pt x="1770860" y="572571"/>
                  <a:pt x="1832996" y="545585"/>
                  <a:pt x="1873778" y="530130"/>
                </a:cubicBezTo>
                <a:cubicBezTo>
                  <a:pt x="1902425" y="541995"/>
                  <a:pt x="1929013" y="504913"/>
                  <a:pt x="1988411" y="491599"/>
                </a:cubicBezTo>
                <a:cubicBezTo>
                  <a:pt x="2020077" y="505546"/>
                  <a:pt x="2028363" y="482381"/>
                  <a:pt x="2085507" y="498527"/>
                </a:cubicBezTo>
                <a:cubicBezTo>
                  <a:pt x="2086719" y="495769"/>
                  <a:pt x="2088490" y="493104"/>
                  <a:pt x="2090767" y="490616"/>
                </a:cubicBezTo>
                <a:cubicBezTo>
                  <a:pt x="2103992" y="476161"/>
                  <a:pt x="2131025" y="470659"/>
                  <a:pt x="2151143" y="478332"/>
                </a:cubicBezTo>
                <a:cubicBezTo>
                  <a:pt x="2240088" y="497642"/>
                  <a:pt x="2310118" y="483043"/>
                  <a:pt x="2378710" y="477570"/>
                </a:cubicBezTo>
                <a:cubicBezTo>
                  <a:pt x="2454975" y="467585"/>
                  <a:pt x="2391576" y="437831"/>
                  <a:pt x="2496256" y="452396"/>
                </a:cubicBezTo>
                <a:cubicBezTo>
                  <a:pt x="2501503" y="436899"/>
                  <a:pt x="2513119" y="433980"/>
                  <a:pt x="2535387" y="436645"/>
                </a:cubicBezTo>
                <a:cubicBezTo>
                  <a:pt x="2572084" y="430778"/>
                  <a:pt x="2557124" y="397207"/>
                  <a:pt x="2601109" y="410678"/>
                </a:cubicBezTo>
                <a:cubicBezTo>
                  <a:pt x="2588000" y="393616"/>
                  <a:pt x="2667428" y="390302"/>
                  <a:pt x="2643855" y="374482"/>
                </a:cubicBezTo>
                <a:cubicBezTo>
                  <a:pt x="2648277" y="369169"/>
                  <a:pt x="2645486" y="367874"/>
                  <a:pt x="2657726" y="365841"/>
                </a:cubicBezTo>
                <a:cubicBezTo>
                  <a:pt x="2669966" y="363808"/>
                  <a:pt x="2707566" y="363569"/>
                  <a:pt x="2717296" y="362282"/>
                </a:cubicBezTo>
                <a:lnTo>
                  <a:pt x="2777227" y="368972"/>
                </a:lnTo>
                <a:lnTo>
                  <a:pt x="2824768" y="361652"/>
                </a:lnTo>
                <a:lnTo>
                  <a:pt x="2885545" y="372818"/>
                </a:lnTo>
                <a:cubicBezTo>
                  <a:pt x="2905895" y="352581"/>
                  <a:pt x="2948591" y="377825"/>
                  <a:pt x="3009558" y="370573"/>
                </a:cubicBezTo>
                <a:cubicBezTo>
                  <a:pt x="3031640" y="347442"/>
                  <a:pt x="3050695" y="365935"/>
                  <a:pt x="3095010" y="332454"/>
                </a:cubicBezTo>
                <a:cubicBezTo>
                  <a:pt x="3097485" y="334582"/>
                  <a:pt x="3132289" y="321835"/>
                  <a:pt x="3148998" y="315286"/>
                </a:cubicBezTo>
                <a:cubicBezTo>
                  <a:pt x="3165707" y="308737"/>
                  <a:pt x="3180646" y="306766"/>
                  <a:pt x="3195264" y="293158"/>
                </a:cubicBezTo>
                <a:cubicBezTo>
                  <a:pt x="3267122" y="246372"/>
                  <a:pt x="3308286" y="273118"/>
                  <a:pt x="3373785" y="255680"/>
                </a:cubicBezTo>
                <a:cubicBezTo>
                  <a:pt x="3448540" y="239861"/>
                  <a:pt x="3405238" y="287846"/>
                  <a:pt x="3493851" y="240255"/>
                </a:cubicBezTo>
                <a:cubicBezTo>
                  <a:pt x="3506326" y="252723"/>
                  <a:pt x="3518405" y="251593"/>
                  <a:pt x="3537470" y="241867"/>
                </a:cubicBezTo>
                <a:cubicBezTo>
                  <a:pt x="3573967" y="235226"/>
                  <a:pt x="3576893" y="270855"/>
                  <a:pt x="3610489" y="244128"/>
                </a:cubicBezTo>
                <a:cubicBezTo>
                  <a:pt x="3606935" y="264036"/>
                  <a:pt x="3681284" y="241075"/>
                  <a:pt x="3667539" y="263271"/>
                </a:cubicBezTo>
                <a:cubicBezTo>
                  <a:pt x="3694251" y="276940"/>
                  <a:pt x="3701441" y="246803"/>
                  <a:pt x="3727614" y="258245"/>
                </a:cubicBezTo>
                <a:cubicBezTo>
                  <a:pt x="3754952" y="257751"/>
                  <a:pt x="3708960" y="240314"/>
                  <a:pt x="3738369" y="234506"/>
                </a:cubicBezTo>
                <a:cubicBezTo>
                  <a:pt x="3774580" y="230879"/>
                  <a:pt x="3768868" y="196201"/>
                  <a:pt x="3803670" y="236457"/>
                </a:cubicBezTo>
                <a:cubicBezTo>
                  <a:pt x="3839567" y="220301"/>
                  <a:pt x="3850064" y="239151"/>
                  <a:pt x="3903080" y="241890"/>
                </a:cubicBezTo>
                <a:cubicBezTo>
                  <a:pt x="3954941" y="242175"/>
                  <a:pt x="4053514" y="238154"/>
                  <a:pt x="4114838" y="238165"/>
                </a:cubicBezTo>
                <a:cubicBezTo>
                  <a:pt x="4173784" y="217210"/>
                  <a:pt x="4209756" y="243378"/>
                  <a:pt x="4271023" y="241959"/>
                </a:cubicBezTo>
                <a:cubicBezTo>
                  <a:pt x="4326191" y="205535"/>
                  <a:pt x="4316856" y="279258"/>
                  <a:pt x="4367397" y="271442"/>
                </a:cubicBezTo>
                <a:cubicBezTo>
                  <a:pt x="4420874" y="271391"/>
                  <a:pt x="4369000" y="295343"/>
                  <a:pt x="4495366" y="271618"/>
                </a:cubicBezTo>
                <a:cubicBezTo>
                  <a:pt x="4501905" y="266287"/>
                  <a:pt x="4518077" y="269240"/>
                  <a:pt x="4517347" y="275639"/>
                </a:cubicBezTo>
                <a:cubicBezTo>
                  <a:pt x="4525170" y="272832"/>
                  <a:pt x="4542809" y="258800"/>
                  <a:pt x="4546116" y="268568"/>
                </a:cubicBezTo>
                <a:cubicBezTo>
                  <a:pt x="4586961" y="265354"/>
                  <a:pt x="4626617" y="255160"/>
                  <a:pt x="4661259" y="238966"/>
                </a:cubicBezTo>
                <a:cubicBezTo>
                  <a:pt x="4741966" y="247639"/>
                  <a:pt x="4693066" y="205693"/>
                  <a:pt x="4750403" y="204364"/>
                </a:cubicBezTo>
                <a:cubicBezTo>
                  <a:pt x="4798501" y="219113"/>
                  <a:pt x="4813319" y="201253"/>
                  <a:pt x="4867614" y="208668"/>
                </a:cubicBezTo>
                <a:cubicBezTo>
                  <a:pt x="4881621" y="174373"/>
                  <a:pt x="4917566" y="206761"/>
                  <a:pt x="4937036" y="195446"/>
                </a:cubicBezTo>
                <a:cubicBezTo>
                  <a:pt x="4974214" y="229763"/>
                  <a:pt x="5033435" y="175163"/>
                  <a:pt x="5067740" y="172293"/>
                </a:cubicBezTo>
                <a:cubicBezTo>
                  <a:pt x="5126160" y="173265"/>
                  <a:pt x="5172786" y="183138"/>
                  <a:pt x="5200247" y="142695"/>
                </a:cubicBezTo>
                <a:cubicBezTo>
                  <a:pt x="5240970" y="141002"/>
                  <a:pt x="5240507" y="134755"/>
                  <a:pt x="5276878" y="125833"/>
                </a:cubicBezTo>
                <a:cubicBezTo>
                  <a:pt x="5316470" y="106736"/>
                  <a:pt x="5327221" y="110178"/>
                  <a:pt x="5373216" y="111851"/>
                </a:cubicBezTo>
                <a:cubicBezTo>
                  <a:pt x="5382801" y="84741"/>
                  <a:pt x="5419294" y="93078"/>
                  <a:pt x="5482354" y="69470"/>
                </a:cubicBezTo>
                <a:cubicBezTo>
                  <a:pt x="5507119" y="85574"/>
                  <a:pt x="5545363" y="52240"/>
                  <a:pt x="5583280" y="49787"/>
                </a:cubicBezTo>
                <a:cubicBezTo>
                  <a:pt x="5589344" y="36484"/>
                  <a:pt x="5598103" y="36349"/>
                  <a:pt x="5613766" y="41855"/>
                </a:cubicBezTo>
                <a:cubicBezTo>
                  <a:pt x="5636621" y="41086"/>
                  <a:pt x="5660728" y="35034"/>
                  <a:pt x="5684952" y="26088"/>
                </a:cubicBezTo>
                <a:lnTo>
                  <a:pt x="5741575"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7" name="Content Placeholder 6">
                <a:extLst>
                  <a:ext uri="{FF2B5EF4-FFF2-40B4-BE49-F238E27FC236}">
                    <a16:creationId xmlns:a16="http://schemas.microsoft.com/office/drawing/2014/main" id="{A787E660-D751-41D0-BE51-E5B93E59F6B9}"/>
                  </a:ext>
                </a:extLst>
              </p:cNvPr>
              <p:cNvSpPr>
                <a:spLocks noGrp="1"/>
              </p:cNvSpPr>
              <p:nvPr>
                <p:ph idx="1"/>
              </p:nvPr>
            </p:nvSpPr>
            <p:spPr>
              <a:xfrm>
                <a:off x="463135" y="2380906"/>
                <a:ext cx="6624160" cy="4063247"/>
              </a:xfrm>
            </p:spPr>
            <p:txBody>
              <a:bodyPr>
                <a:normAutofit fontScale="92500" lnSpcReduction="10000"/>
              </a:bodyPr>
              <a:lstStyle/>
              <a:p>
                <a:pPr marL="0" indent="0" algn="just">
                  <a:lnSpc>
                    <a:spcPct val="120000"/>
                  </a:lnSpc>
                  <a:buNone/>
                </a:pPr>
                <a:r>
                  <a:rPr lang="en-US" sz="2400"/>
                  <a:t>Motivation  :</a:t>
                </a:r>
              </a:p>
              <a:p>
                <a:pPr algn="just">
                  <a:lnSpc>
                    <a:spcPct val="120000"/>
                  </a:lnSpc>
                  <a:spcBef>
                    <a:spcPts val="1200"/>
                  </a:spcBef>
                </a:pPr>
                <a:r>
                  <a:rPr lang="en-US" sz="2400"/>
                  <a:t>For in-depth understanding of closed chain and parallel manipulator  mechanics.</a:t>
                </a:r>
              </a:p>
              <a:p>
                <a:pPr algn="just">
                  <a:lnSpc>
                    <a:spcPct val="120000"/>
                  </a:lnSpc>
                  <a:spcBef>
                    <a:spcPts val="1200"/>
                  </a:spcBef>
                </a:pPr>
                <a:r>
                  <a:rPr lang="en-US" sz="2400"/>
                  <a:t>Limit the real-world disturbances to sagittal plane so that nonlinear effects due to </a:t>
                </a:r>
                <a14:m>
                  <m:oMath xmlns:m="http://schemas.openxmlformats.org/officeDocument/2006/math">
                    <m:r>
                      <a:rPr lang="en-US" sz="2400" i="1">
                        <a:effectLst/>
                        <a:latin typeface="Cambria Math" panose="02040503050406030204" pitchFamily="18" charset="0"/>
                        <a:ea typeface="Times New Roman" panose="02020603050405020304" pitchFamily="18" charset="0"/>
                        <a:cs typeface="Times New Roman" panose="02020603050405020304" pitchFamily="18" charset="0"/>
                      </a:rPr>
                      <m:t>𝐼</m:t>
                    </m:r>
                    <m:r>
                      <a:rPr lang="en-US" sz="2400" i="1">
                        <a:effectLst/>
                        <a:latin typeface="Cambria Math" panose="02040503050406030204" pitchFamily="18" charset="0"/>
                        <a:ea typeface="Times New Roman" panose="02020603050405020304" pitchFamily="18" charset="0"/>
                        <a:cs typeface="Times New Roman" panose="02020603050405020304" pitchFamily="18" charset="0"/>
                      </a:rPr>
                      <m:t>𝜔</m:t>
                    </m:r>
                    <m:r>
                      <a:rPr lang="en-US" sz="2400" i="1">
                        <a:effectLst/>
                        <a:latin typeface="Cambria Math" panose="02040503050406030204" pitchFamily="18" charset="0"/>
                        <a:ea typeface="Times New Roman" panose="02020603050405020304" pitchFamily="18" charset="0"/>
                        <a:cs typeface="Times New Roman" panose="02020603050405020304" pitchFamily="18" charset="0"/>
                      </a:rPr>
                      <m:t> </m:t>
                    </m:r>
                    <m:r>
                      <a:rPr lang="en-US" sz="2400" i="1">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2400" i="1">
                        <a:effectLst/>
                        <a:latin typeface="Cambria Math" panose="02040503050406030204" pitchFamily="18" charset="0"/>
                        <a:ea typeface="Times New Roman" panose="02020603050405020304" pitchFamily="18" charset="0"/>
                        <a:cs typeface="Times New Roman" panose="02020603050405020304" pitchFamily="18" charset="0"/>
                      </a:rPr>
                      <m:t> </m:t>
                    </m:r>
                    <m:r>
                      <a:rPr lang="en-US" sz="2400" i="1">
                        <a:effectLst/>
                        <a:latin typeface="Cambria Math" panose="02040503050406030204" pitchFamily="18" charset="0"/>
                        <a:ea typeface="Times New Roman" panose="02020603050405020304" pitchFamily="18" charset="0"/>
                        <a:cs typeface="Times New Roman" panose="02020603050405020304" pitchFamily="18" charset="0"/>
                      </a:rPr>
                      <m:t>𝜔</m:t>
                    </m:r>
                  </m:oMath>
                </a14:m>
                <a:r>
                  <a:rPr lang="en-US" sz="2400">
                    <a:effectLst/>
                    <a:latin typeface="Calibri" panose="020F0502020204030204" pitchFamily="34" charset="0"/>
                    <a:ea typeface="Calibri" panose="020F0502020204030204" pitchFamily="34" charset="0"/>
                    <a:cs typeface="Times New Roman" panose="02020603050405020304" pitchFamily="18" charset="0"/>
                  </a:rPr>
                  <a:t>  terms are not introduced.</a:t>
                </a:r>
              </a:p>
              <a:p>
                <a:pPr algn="just">
                  <a:lnSpc>
                    <a:spcPct val="120000"/>
                  </a:lnSpc>
                  <a:spcBef>
                    <a:spcPts val="1200"/>
                  </a:spcBef>
                </a:pPr>
                <a:r>
                  <a:rPr lang="en-US" sz="2400">
                    <a:effectLst/>
                    <a:latin typeface="Calibri" panose="020F0502020204030204" pitchFamily="34" charset="0"/>
                    <a:ea typeface="Calibri" panose="020F0502020204030204" pitchFamily="34" charset="0"/>
                    <a:cs typeface="Times New Roman" panose="02020603050405020304" pitchFamily="18" charset="0"/>
                  </a:rPr>
                  <a:t>Comparison of approximate model dynamics (Spring Load Inverted Pendulum) with the actual response for validating controller designed.</a:t>
                </a:r>
              </a:p>
              <a:p>
                <a:pPr>
                  <a:spcBef>
                    <a:spcPts val="1200"/>
                  </a:spcBef>
                </a:pPr>
                <a:endParaRPr lang="en-US" sz="2000">
                  <a:effectLst/>
                  <a:latin typeface="Calibri" panose="020F0502020204030204" pitchFamily="34" charset="0"/>
                  <a:ea typeface="Calibri" panose="020F0502020204030204" pitchFamily="34" charset="0"/>
                  <a:cs typeface="Times New Roman" panose="02020603050405020304" pitchFamily="18" charset="0"/>
                </a:endParaRPr>
              </a:p>
              <a:p>
                <a:pPr>
                  <a:spcBef>
                    <a:spcPts val="1200"/>
                  </a:spcBef>
                </a:pPr>
                <a:endParaRPr lang="en-US" sz="2000">
                  <a:effectLst/>
                  <a:latin typeface="Calibri" panose="020F0502020204030204" pitchFamily="34" charset="0"/>
                  <a:ea typeface="Calibri" panose="020F0502020204030204" pitchFamily="34" charset="0"/>
                  <a:cs typeface="Times New Roman" panose="02020603050405020304" pitchFamily="18" charset="0"/>
                </a:endParaRPr>
              </a:p>
              <a:p>
                <a:pPr>
                  <a:spcBef>
                    <a:spcPts val="1200"/>
                  </a:spcBef>
                </a:pPr>
                <a:endParaRPr lang="en-US" sz="2000">
                  <a:effectLst/>
                  <a:latin typeface="Calibri" panose="020F0502020204030204" pitchFamily="34" charset="0"/>
                  <a:ea typeface="Calibri" panose="020F0502020204030204" pitchFamily="34" charset="0"/>
                  <a:cs typeface="Times New Roman" panose="02020603050405020304" pitchFamily="18" charset="0"/>
                </a:endParaRPr>
              </a:p>
              <a:p>
                <a:endParaRPr lang="en-US" sz="2000"/>
              </a:p>
              <a:p>
                <a:pPr marL="0" indent="0">
                  <a:buNone/>
                </a:pPr>
                <a:endParaRPr lang="en-US" sz="2000"/>
              </a:p>
              <a:p>
                <a:pPr marL="0" indent="0">
                  <a:buNone/>
                </a:pPr>
                <a:endParaRPr lang="en-US" sz="2000"/>
              </a:p>
              <a:p>
                <a:endParaRPr lang="en-US" sz="2000"/>
              </a:p>
            </p:txBody>
          </p:sp>
        </mc:Choice>
        <mc:Fallback>
          <p:sp>
            <p:nvSpPr>
              <p:cNvPr id="7" name="Content Placeholder 6">
                <a:extLst>
                  <a:ext uri="{FF2B5EF4-FFF2-40B4-BE49-F238E27FC236}">
                    <a16:creationId xmlns:a16="http://schemas.microsoft.com/office/drawing/2014/main" id="{A787E660-D751-41D0-BE51-E5B93E59F6B9}"/>
                  </a:ext>
                </a:extLst>
              </p:cNvPr>
              <p:cNvSpPr>
                <a:spLocks noGrp="1" noRot="1" noChangeAspect="1" noMove="1" noResize="1" noEditPoints="1" noAdjustHandles="1" noChangeArrowheads="1" noChangeShapeType="1" noTextEdit="1"/>
              </p:cNvSpPr>
              <p:nvPr>
                <p:ph idx="1"/>
              </p:nvPr>
            </p:nvSpPr>
            <p:spPr>
              <a:xfrm>
                <a:off x="463135" y="2380906"/>
                <a:ext cx="6624160" cy="4063247"/>
              </a:xfrm>
              <a:blipFill>
                <a:blip r:embed="rId2"/>
                <a:stretch>
                  <a:fillRect l="-1196" t="-751" r="-1196"/>
                </a:stretch>
              </a:blipFill>
            </p:spPr>
            <p:txBody>
              <a:bodyPr/>
              <a:lstStyle/>
              <a:p>
                <a:r>
                  <a:rPr lang="en-US">
                    <a:noFill/>
                  </a:rPr>
                  <a:t> </a:t>
                </a:r>
              </a:p>
            </p:txBody>
          </p:sp>
        </mc:Fallback>
      </mc:AlternateContent>
      <p:sp>
        <p:nvSpPr>
          <p:cNvPr id="20" name="Freeform: Shape 19">
            <a:extLst>
              <a:ext uri="{FF2B5EF4-FFF2-40B4-BE49-F238E27FC236}">
                <a16:creationId xmlns:a16="http://schemas.microsoft.com/office/drawing/2014/main" id="{6BFFEA99-E831-4C3B-8D16-0EA4AB33FF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95584" y="610517"/>
            <a:ext cx="4010943" cy="5636963"/>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381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9" name="Picture 8">
            <a:extLst>
              <a:ext uri="{FF2B5EF4-FFF2-40B4-BE49-F238E27FC236}">
                <a16:creationId xmlns:a16="http://schemas.microsoft.com/office/drawing/2014/main" id="{8B5CE8BD-AF88-4307-A3D5-5B4D2A976FDA}"/>
              </a:ext>
            </a:extLst>
          </p:cNvPr>
          <p:cNvPicPr>
            <a:picLocks noChangeAspect="1"/>
          </p:cNvPicPr>
          <p:nvPr/>
        </p:nvPicPr>
        <p:blipFill>
          <a:blip r:embed="rId3"/>
          <a:stretch>
            <a:fillRect/>
          </a:stretch>
        </p:blipFill>
        <p:spPr>
          <a:xfrm>
            <a:off x="7761092" y="1334575"/>
            <a:ext cx="3684567" cy="4185538"/>
          </a:xfrm>
          <a:prstGeom prst="rect">
            <a:avLst/>
          </a:prstGeom>
        </p:spPr>
      </p:pic>
      <p:sp>
        <p:nvSpPr>
          <p:cNvPr id="10" name="Date Placeholder 9">
            <a:extLst>
              <a:ext uri="{FF2B5EF4-FFF2-40B4-BE49-F238E27FC236}">
                <a16:creationId xmlns:a16="http://schemas.microsoft.com/office/drawing/2014/main" id="{01FF1B70-10C4-4390-8D11-7FFF2C60F6C3}"/>
              </a:ext>
            </a:extLst>
          </p:cNvPr>
          <p:cNvSpPr>
            <a:spLocks noGrp="1"/>
          </p:cNvSpPr>
          <p:nvPr>
            <p:ph type="dt" sz="half" idx="10"/>
          </p:nvPr>
        </p:nvSpPr>
        <p:spPr/>
        <p:txBody>
          <a:bodyPr/>
          <a:lstStyle/>
          <a:p>
            <a:fld id="{E544B556-17B0-4016-8A7B-F082BC81C3F6}" type="datetime1">
              <a:rPr lang="en-US" smtClean="0"/>
              <a:t>6/19/2021</a:t>
            </a:fld>
            <a:endParaRPr lang="en-US"/>
          </a:p>
        </p:txBody>
      </p:sp>
      <p:sp>
        <p:nvSpPr>
          <p:cNvPr id="11" name="Slide Number Placeholder 10">
            <a:extLst>
              <a:ext uri="{FF2B5EF4-FFF2-40B4-BE49-F238E27FC236}">
                <a16:creationId xmlns:a16="http://schemas.microsoft.com/office/drawing/2014/main" id="{A3455D13-3C2C-48F9-A1C9-EEAEE87FEECD}"/>
              </a:ext>
            </a:extLst>
          </p:cNvPr>
          <p:cNvSpPr>
            <a:spLocks noGrp="1"/>
          </p:cNvSpPr>
          <p:nvPr>
            <p:ph type="sldNum" sz="quarter" idx="12"/>
          </p:nvPr>
        </p:nvSpPr>
        <p:spPr/>
        <p:txBody>
          <a:bodyPr/>
          <a:lstStyle/>
          <a:p>
            <a:fld id="{E8B71EF3-7C53-4641-9D80-4C6F45AAD70A}" type="slidenum">
              <a:rPr lang="en-US" smtClean="0"/>
              <a:t>19</a:t>
            </a:fld>
            <a:endParaRPr lang="en-US"/>
          </a:p>
        </p:txBody>
      </p:sp>
    </p:spTree>
    <p:extLst>
      <p:ext uri="{BB962C8B-B14F-4D97-AF65-F5344CB8AC3E}">
        <p14:creationId xmlns:p14="http://schemas.microsoft.com/office/powerpoint/2010/main" val="872053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BBB15B6B-211C-4884-91EE-D3BF37883D25}"/>
              </a:ext>
            </a:extLst>
          </p:cNvPr>
          <p:cNvSpPr>
            <a:spLocks noGrp="1"/>
          </p:cNvSpPr>
          <p:nvPr>
            <p:ph type="title"/>
          </p:nvPr>
        </p:nvSpPr>
        <p:spPr>
          <a:xfrm>
            <a:off x="777240" y="731519"/>
            <a:ext cx="2845191" cy="2918603"/>
          </a:xfrm>
        </p:spPr>
        <p:txBody>
          <a:bodyPr>
            <a:normAutofit/>
          </a:bodyPr>
          <a:lstStyle/>
          <a:p>
            <a:r>
              <a:rPr lang="en-US" sz="3800">
                <a:solidFill>
                  <a:srgbClr val="FFFFFF"/>
                </a:solidFill>
              </a:rPr>
              <a:t>Contents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7D18E9C-C3C7-48C5-8F7D-902D3633463F}"/>
              </a:ext>
            </a:extLst>
          </p:cNvPr>
          <p:cNvSpPr>
            <a:spLocks noGrp="1"/>
          </p:cNvSpPr>
          <p:nvPr>
            <p:ph idx="1"/>
          </p:nvPr>
        </p:nvSpPr>
        <p:spPr>
          <a:xfrm>
            <a:off x="4191608" y="731519"/>
            <a:ext cx="7037591" cy="3840771"/>
          </a:xfrm>
        </p:spPr>
        <p:txBody>
          <a:bodyPr anchor="ctr">
            <a:normAutofit/>
          </a:bodyPr>
          <a:lstStyle/>
          <a:p>
            <a:r>
              <a:rPr lang="en-US" sz="2600"/>
              <a:t>Why NABIROS ?</a:t>
            </a:r>
          </a:p>
          <a:p>
            <a:r>
              <a:rPr lang="en-US" sz="2600"/>
              <a:t>3D SolidWorks Model</a:t>
            </a:r>
          </a:p>
          <a:p>
            <a:r>
              <a:rPr lang="en-US" sz="2600"/>
              <a:t>ZMP Based Static walking trajectory generation</a:t>
            </a:r>
          </a:p>
          <a:p>
            <a:r>
              <a:rPr lang="en-US" sz="2600"/>
              <a:t>Dynamics of NABIROS</a:t>
            </a:r>
          </a:p>
          <a:p>
            <a:r>
              <a:rPr lang="en-US" sz="2600"/>
              <a:t>Reinforcement learning of NABI Locomotion</a:t>
            </a:r>
          </a:p>
          <a:p>
            <a:r>
              <a:rPr lang="en-US" sz="2600"/>
              <a:t>Future Work</a:t>
            </a:r>
          </a:p>
          <a:p>
            <a:endParaRPr lang="en-US" sz="2600"/>
          </a:p>
        </p:txBody>
      </p:sp>
      <p:sp>
        <p:nvSpPr>
          <p:cNvPr id="4" name="TextBox 3">
            <a:extLst>
              <a:ext uri="{FF2B5EF4-FFF2-40B4-BE49-F238E27FC236}">
                <a16:creationId xmlns:a16="http://schemas.microsoft.com/office/drawing/2014/main" id="{6D260079-98F3-4A7B-A44A-7E86209D6652}"/>
              </a:ext>
            </a:extLst>
          </p:cNvPr>
          <p:cNvSpPr txBox="1"/>
          <p:nvPr/>
        </p:nvSpPr>
        <p:spPr>
          <a:xfrm>
            <a:off x="776242" y="5070599"/>
            <a:ext cx="2952583" cy="677108"/>
          </a:xfrm>
          <a:prstGeom prst="rect">
            <a:avLst/>
          </a:prstGeom>
          <a:noFill/>
        </p:spPr>
        <p:txBody>
          <a:bodyPr wrap="square" rtlCol="0">
            <a:spAutoFit/>
          </a:bodyPr>
          <a:lstStyle/>
          <a:p>
            <a:r>
              <a:rPr lang="en-US" sz="3800">
                <a:solidFill>
                  <a:schemeClr val="bg1"/>
                </a:solidFill>
                <a:latin typeface="+mj-lt"/>
              </a:rPr>
              <a:t>References</a:t>
            </a:r>
          </a:p>
        </p:txBody>
      </p:sp>
      <p:sp>
        <p:nvSpPr>
          <p:cNvPr id="9" name="Content Placeholder 2">
            <a:extLst>
              <a:ext uri="{FF2B5EF4-FFF2-40B4-BE49-F238E27FC236}">
                <a16:creationId xmlns:a16="http://schemas.microsoft.com/office/drawing/2014/main" id="{CF0CE1D4-3DB4-4599-A399-5319F53DAA28}"/>
              </a:ext>
            </a:extLst>
          </p:cNvPr>
          <p:cNvSpPr txBox="1">
            <a:spLocks/>
          </p:cNvSpPr>
          <p:nvPr/>
        </p:nvSpPr>
        <p:spPr>
          <a:xfrm>
            <a:off x="4334602" y="4160461"/>
            <a:ext cx="7037591" cy="2276981"/>
          </a:xfrm>
          <a:prstGeom prst="rect">
            <a:avLst/>
          </a:prstGeom>
        </p:spPr>
        <p:txBody>
          <a:bodyPr vert="horz" lIns="91440" tIns="45720" rIns="91440" bIns="45720" rtlCol="0" anchor="ct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a:ea typeface="+mn-lt"/>
                <a:cs typeface="+mn-lt"/>
              </a:rPr>
              <a:t>Mania, Horia, Aurelia Guy, and Benjamin Recht. "Simple random search provides a competitive approach to reinforcement learning." </a:t>
            </a:r>
            <a:r>
              <a:rPr lang="en-US" sz="1600" i="1" err="1">
                <a:ea typeface="+mn-lt"/>
                <a:cs typeface="+mn-lt"/>
              </a:rPr>
              <a:t>arXiv</a:t>
            </a:r>
            <a:r>
              <a:rPr lang="en-US" sz="1600" i="1">
                <a:ea typeface="+mn-lt"/>
                <a:cs typeface="+mn-lt"/>
              </a:rPr>
              <a:t> preprint arXiv:1803.07055</a:t>
            </a:r>
            <a:r>
              <a:rPr lang="en-US" sz="1600">
                <a:ea typeface="+mn-lt"/>
                <a:cs typeface="+mn-lt"/>
              </a:rPr>
              <a:t> (2018).</a:t>
            </a:r>
          </a:p>
          <a:p>
            <a:r>
              <a:rPr lang="en-US" sz="1600">
                <a:ea typeface="+mn-lt"/>
                <a:cs typeface="+mn-lt"/>
              </a:rPr>
              <a:t>J. Yu, J. Hooks, S. Ghassemi, A. Pogue and D. Hong, "Investigation of a non-anthropomorphic bipedal robot with stability, agility, and simplicity," </a:t>
            </a:r>
            <a:r>
              <a:rPr lang="en-US" sz="1600" i="1">
                <a:ea typeface="+mn-lt"/>
                <a:cs typeface="+mn-lt"/>
              </a:rPr>
              <a:t>2016 13th International Conference on Ubiquitous Robots and Ambient Intelligence (URAI)</a:t>
            </a:r>
          </a:p>
          <a:p>
            <a:r>
              <a:rPr lang="en-US" sz="1600">
                <a:ea typeface="+mn-lt"/>
                <a:cs typeface="+mn-lt"/>
              </a:rPr>
              <a:t>S. Kajita </a:t>
            </a:r>
            <a:r>
              <a:rPr lang="en-US" sz="1600" i="1">
                <a:ea typeface="+mn-lt"/>
                <a:cs typeface="+mn-lt"/>
              </a:rPr>
              <a:t>et al</a:t>
            </a:r>
            <a:r>
              <a:rPr lang="en-US" sz="1600">
                <a:ea typeface="+mn-lt"/>
                <a:cs typeface="+mn-lt"/>
              </a:rPr>
              <a:t>., "Biped walking pattern generation by using preview control of zero-moment point," </a:t>
            </a:r>
            <a:r>
              <a:rPr lang="en-US" sz="1600" i="1">
                <a:ea typeface="+mn-lt"/>
                <a:cs typeface="+mn-lt"/>
              </a:rPr>
              <a:t>2003 IEEE International Conference on Robotics and Automation</a:t>
            </a:r>
            <a:endParaRPr lang="en-US" sz="1600" i="1">
              <a:cs typeface="Calibri"/>
            </a:endParaRPr>
          </a:p>
        </p:txBody>
      </p:sp>
    </p:spTree>
    <p:extLst>
      <p:ext uri="{BB962C8B-B14F-4D97-AF65-F5344CB8AC3E}">
        <p14:creationId xmlns:p14="http://schemas.microsoft.com/office/powerpoint/2010/main" val="24753022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Diagram&#10;&#10;Description automatically generated">
            <a:extLst>
              <a:ext uri="{FF2B5EF4-FFF2-40B4-BE49-F238E27FC236}">
                <a16:creationId xmlns:a16="http://schemas.microsoft.com/office/drawing/2014/main" id="{A935F1E8-8515-4745-A577-22208454F4D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20821"/>
          <a:stretch/>
        </p:blipFill>
        <p:spPr>
          <a:xfrm>
            <a:off x="239151" y="761585"/>
            <a:ext cx="6865034" cy="5025341"/>
          </a:xfrm>
        </p:spPr>
      </p:pic>
      <p:pic>
        <p:nvPicPr>
          <p:cNvPr id="7" name="Picture 6" descr="Chart, radar chart&#10;&#10;Description automatically generated">
            <a:extLst>
              <a:ext uri="{FF2B5EF4-FFF2-40B4-BE49-F238E27FC236}">
                <a16:creationId xmlns:a16="http://schemas.microsoft.com/office/drawing/2014/main" id="{B9A142FD-BD61-4EE2-9897-37BBC3640467}"/>
              </a:ext>
            </a:extLst>
          </p:cNvPr>
          <p:cNvPicPr>
            <a:picLocks noChangeAspect="1"/>
          </p:cNvPicPr>
          <p:nvPr/>
        </p:nvPicPr>
        <p:blipFill rotWithShape="1">
          <a:blip r:embed="rId3">
            <a:extLst>
              <a:ext uri="{28A0092B-C50C-407E-A947-70E740481C1C}">
                <a14:useLocalDpi xmlns:a14="http://schemas.microsoft.com/office/drawing/2010/main" val="0"/>
              </a:ext>
            </a:extLst>
          </a:blip>
          <a:srcRect r="16299"/>
          <a:stretch/>
        </p:blipFill>
        <p:spPr>
          <a:xfrm>
            <a:off x="7104185" y="0"/>
            <a:ext cx="5087815" cy="6858000"/>
          </a:xfrm>
          <a:prstGeom prst="rect">
            <a:avLst/>
          </a:prstGeom>
        </p:spPr>
      </p:pic>
      <p:sp>
        <p:nvSpPr>
          <p:cNvPr id="8" name="Date Placeholder 7">
            <a:extLst>
              <a:ext uri="{FF2B5EF4-FFF2-40B4-BE49-F238E27FC236}">
                <a16:creationId xmlns:a16="http://schemas.microsoft.com/office/drawing/2014/main" id="{7F70F391-5191-4F2E-9288-E0F2E559875F}"/>
              </a:ext>
            </a:extLst>
          </p:cNvPr>
          <p:cNvSpPr>
            <a:spLocks noGrp="1"/>
          </p:cNvSpPr>
          <p:nvPr>
            <p:ph type="dt" sz="half" idx="10"/>
          </p:nvPr>
        </p:nvSpPr>
        <p:spPr/>
        <p:txBody>
          <a:bodyPr/>
          <a:lstStyle/>
          <a:p>
            <a:fld id="{0D4B4DDB-6F39-4A89-BF23-BBB317C37C01}" type="datetime1">
              <a:rPr lang="en-US" smtClean="0"/>
              <a:t>6/19/2021</a:t>
            </a:fld>
            <a:endParaRPr lang="en-US"/>
          </a:p>
        </p:txBody>
      </p:sp>
      <p:sp>
        <p:nvSpPr>
          <p:cNvPr id="9" name="Slide Number Placeholder 8">
            <a:extLst>
              <a:ext uri="{FF2B5EF4-FFF2-40B4-BE49-F238E27FC236}">
                <a16:creationId xmlns:a16="http://schemas.microsoft.com/office/drawing/2014/main" id="{6A45A358-C4EF-4296-A162-68AD01235587}"/>
              </a:ext>
            </a:extLst>
          </p:cNvPr>
          <p:cNvSpPr>
            <a:spLocks noGrp="1"/>
          </p:cNvSpPr>
          <p:nvPr>
            <p:ph type="sldNum" sz="quarter" idx="12"/>
          </p:nvPr>
        </p:nvSpPr>
        <p:spPr/>
        <p:txBody>
          <a:bodyPr/>
          <a:lstStyle/>
          <a:p>
            <a:fld id="{E8B71EF3-7C53-4641-9D80-4C6F45AAD70A}" type="slidenum">
              <a:rPr lang="en-US" smtClean="0"/>
              <a:t>20</a:t>
            </a:fld>
            <a:endParaRPr lang="en-US"/>
          </a:p>
        </p:txBody>
      </p:sp>
    </p:spTree>
    <p:extLst>
      <p:ext uri="{BB962C8B-B14F-4D97-AF65-F5344CB8AC3E}">
        <p14:creationId xmlns:p14="http://schemas.microsoft.com/office/powerpoint/2010/main" val="29173327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64101DDA-F860-4811-A5AD-EECEA1512E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5729735" cy="6858000"/>
          </a:xfrm>
          <a:prstGeom prst="rect">
            <a:avLst/>
          </a:prstGeom>
        </p:spPr>
      </p:pic>
      <p:pic>
        <p:nvPicPr>
          <p:cNvPr id="7" name="Picture 6" descr="Diagram&#10;&#10;Description automatically generated">
            <a:extLst>
              <a:ext uri="{FF2B5EF4-FFF2-40B4-BE49-F238E27FC236}">
                <a16:creationId xmlns:a16="http://schemas.microsoft.com/office/drawing/2014/main" id="{A8553DD3-A923-456C-89BB-A7E383AC5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62636" y="0"/>
            <a:ext cx="6129364" cy="6830778"/>
          </a:xfrm>
          <a:prstGeom prst="rect">
            <a:avLst/>
          </a:prstGeom>
        </p:spPr>
      </p:pic>
      <p:sp>
        <p:nvSpPr>
          <p:cNvPr id="8" name="Date Placeholder 7">
            <a:extLst>
              <a:ext uri="{FF2B5EF4-FFF2-40B4-BE49-F238E27FC236}">
                <a16:creationId xmlns:a16="http://schemas.microsoft.com/office/drawing/2014/main" id="{09A89753-A226-448E-914F-0C51E5C372E6}"/>
              </a:ext>
            </a:extLst>
          </p:cNvPr>
          <p:cNvSpPr>
            <a:spLocks noGrp="1"/>
          </p:cNvSpPr>
          <p:nvPr>
            <p:ph type="dt" sz="half" idx="10"/>
          </p:nvPr>
        </p:nvSpPr>
        <p:spPr/>
        <p:txBody>
          <a:bodyPr/>
          <a:lstStyle/>
          <a:p>
            <a:fld id="{A52B0582-ECCA-47FA-8E30-7B378D0DC5AB}" type="datetime1">
              <a:rPr lang="en-US" smtClean="0"/>
              <a:t>6/19/2021</a:t>
            </a:fld>
            <a:endParaRPr lang="en-US"/>
          </a:p>
        </p:txBody>
      </p:sp>
      <p:sp>
        <p:nvSpPr>
          <p:cNvPr id="9" name="Slide Number Placeholder 8">
            <a:extLst>
              <a:ext uri="{FF2B5EF4-FFF2-40B4-BE49-F238E27FC236}">
                <a16:creationId xmlns:a16="http://schemas.microsoft.com/office/drawing/2014/main" id="{C8AA27C1-31FE-4FAE-9B5D-B9A43D7EF198}"/>
              </a:ext>
            </a:extLst>
          </p:cNvPr>
          <p:cNvSpPr>
            <a:spLocks noGrp="1"/>
          </p:cNvSpPr>
          <p:nvPr>
            <p:ph type="sldNum" sz="quarter" idx="12"/>
          </p:nvPr>
        </p:nvSpPr>
        <p:spPr/>
        <p:txBody>
          <a:bodyPr/>
          <a:lstStyle/>
          <a:p>
            <a:fld id="{E8B71EF3-7C53-4641-9D80-4C6F45AAD70A}" type="slidenum">
              <a:rPr lang="en-US" smtClean="0"/>
              <a:t>21</a:t>
            </a:fld>
            <a:endParaRPr lang="en-US"/>
          </a:p>
        </p:txBody>
      </p:sp>
    </p:spTree>
    <p:extLst>
      <p:ext uri="{BB962C8B-B14F-4D97-AF65-F5344CB8AC3E}">
        <p14:creationId xmlns:p14="http://schemas.microsoft.com/office/powerpoint/2010/main" val="8051857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F8C8C1A3-D154-49EE-9B3D-06607C7560A7}"/>
              </a:ext>
            </a:extLst>
          </p:cNvPr>
          <p:cNvSpPr/>
          <p:nvPr/>
        </p:nvSpPr>
        <p:spPr>
          <a:xfrm>
            <a:off x="2170372" y="1254434"/>
            <a:ext cx="702365" cy="6626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464A0730-A4B1-48AC-BDB6-5B4D573C974F}"/>
              </a:ext>
            </a:extLst>
          </p:cNvPr>
          <p:cNvSpPr/>
          <p:nvPr/>
        </p:nvSpPr>
        <p:spPr>
          <a:xfrm>
            <a:off x="3385472" y="825589"/>
            <a:ext cx="702365" cy="6626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D595B15D-6552-4F16-AF9A-D7925239D65B}"/>
              </a:ext>
            </a:extLst>
          </p:cNvPr>
          <p:cNvSpPr/>
          <p:nvPr/>
        </p:nvSpPr>
        <p:spPr>
          <a:xfrm>
            <a:off x="1773033" y="5817452"/>
            <a:ext cx="357809" cy="357809"/>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ED9CF970-C418-473E-B05B-E7B17C57B598}"/>
              </a:ext>
            </a:extLst>
          </p:cNvPr>
          <p:cNvSpPr/>
          <p:nvPr/>
        </p:nvSpPr>
        <p:spPr>
          <a:xfrm>
            <a:off x="4547060" y="5752480"/>
            <a:ext cx="357809" cy="357809"/>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5" name="Straight Connector 44">
            <a:extLst>
              <a:ext uri="{FF2B5EF4-FFF2-40B4-BE49-F238E27FC236}">
                <a16:creationId xmlns:a16="http://schemas.microsoft.com/office/drawing/2014/main" id="{0F71F851-4DB6-48D5-8B44-ED3CEE4CCA89}"/>
              </a:ext>
            </a:extLst>
          </p:cNvPr>
          <p:cNvCxnSpPr>
            <a:cxnSpLocks/>
            <a:stCxn id="23" idx="1"/>
          </p:cNvCxnSpPr>
          <p:nvPr/>
        </p:nvCxnSpPr>
        <p:spPr>
          <a:xfrm flipH="1" flipV="1">
            <a:off x="544053" y="3597712"/>
            <a:ext cx="1281380" cy="22721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3BF9D9B-7AD3-4B27-824A-33ADE2424B19}"/>
              </a:ext>
            </a:extLst>
          </p:cNvPr>
          <p:cNvCxnSpPr>
            <a:stCxn id="4" idx="3"/>
          </p:cNvCxnSpPr>
          <p:nvPr/>
        </p:nvCxnSpPr>
        <p:spPr>
          <a:xfrm flipH="1">
            <a:off x="414461" y="1820005"/>
            <a:ext cx="1858770" cy="1939089"/>
          </a:xfrm>
          <a:prstGeom prst="line">
            <a:avLst/>
          </a:prstGeom>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706C97C0-1CAD-4DAC-92F1-BBDFDCE7368D}"/>
              </a:ext>
            </a:extLst>
          </p:cNvPr>
          <p:cNvSpPr/>
          <p:nvPr/>
        </p:nvSpPr>
        <p:spPr>
          <a:xfrm>
            <a:off x="1251713" y="2513389"/>
            <a:ext cx="357809" cy="35780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9EFE547E-1EC0-4093-88F4-99FBDC980F7E}"/>
              </a:ext>
            </a:extLst>
          </p:cNvPr>
          <p:cNvSpPr/>
          <p:nvPr/>
        </p:nvSpPr>
        <p:spPr>
          <a:xfrm>
            <a:off x="1033052" y="4561001"/>
            <a:ext cx="357809" cy="357809"/>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2" name="Straight Connector 51">
            <a:extLst>
              <a:ext uri="{FF2B5EF4-FFF2-40B4-BE49-F238E27FC236}">
                <a16:creationId xmlns:a16="http://schemas.microsoft.com/office/drawing/2014/main" id="{3C70B96A-BC09-445E-9CD7-5DB5EDCE66E0}"/>
              </a:ext>
            </a:extLst>
          </p:cNvPr>
          <p:cNvCxnSpPr>
            <a:cxnSpLocks/>
            <a:stCxn id="24" idx="7"/>
          </p:cNvCxnSpPr>
          <p:nvPr/>
        </p:nvCxnSpPr>
        <p:spPr>
          <a:xfrm flipV="1">
            <a:off x="4852469" y="3376634"/>
            <a:ext cx="746118" cy="2428246"/>
          </a:xfrm>
          <a:prstGeom prst="line">
            <a:avLst/>
          </a:prstGeom>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2201DD6A-8FED-479D-9047-2BBFE6BCF48D}"/>
              </a:ext>
            </a:extLst>
          </p:cNvPr>
          <p:cNvSpPr/>
          <p:nvPr/>
        </p:nvSpPr>
        <p:spPr>
          <a:xfrm>
            <a:off x="5058142" y="4411852"/>
            <a:ext cx="357809" cy="357809"/>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5" name="Straight Connector 54">
            <a:extLst>
              <a:ext uri="{FF2B5EF4-FFF2-40B4-BE49-F238E27FC236}">
                <a16:creationId xmlns:a16="http://schemas.microsoft.com/office/drawing/2014/main" id="{E244EE82-A846-4273-9F14-C4FA6C2AB508}"/>
              </a:ext>
            </a:extLst>
          </p:cNvPr>
          <p:cNvCxnSpPr>
            <a:cxnSpLocks/>
            <a:stCxn id="5" idx="5"/>
          </p:cNvCxnSpPr>
          <p:nvPr/>
        </p:nvCxnSpPr>
        <p:spPr>
          <a:xfrm>
            <a:off x="3984978" y="1391160"/>
            <a:ext cx="1613609" cy="1985474"/>
          </a:xfrm>
          <a:prstGeom prst="line">
            <a:avLst/>
          </a:prstGeom>
        </p:spPr>
        <p:style>
          <a:lnRef idx="1">
            <a:schemeClr val="accent1"/>
          </a:lnRef>
          <a:fillRef idx="0">
            <a:schemeClr val="accent1"/>
          </a:fillRef>
          <a:effectRef idx="0">
            <a:schemeClr val="accent1"/>
          </a:effectRef>
          <a:fontRef idx="minor">
            <a:schemeClr val="tx1"/>
          </a:fontRef>
        </p:style>
      </p:cxnSp>
      <p:sp>
        <p:nvSpPr>
          <p:cNvPr id="57" name="Oval 56">
            <a:extLst>
              <a:ext uri="{FF2B5EF4-FFF2-40B4-BE49-F238E27FC236}">
                <a16:creationId xmlns:a16="http://schemas.microsoft.com/office/drawing/2014/main" id="{062AE92C-95D4-402D-9848-53398C6B9023}"/>
              </a:ext>
            </a:extLst>
          </p:cNvPr>
          <p:cNvSpPr/>
          <p:nvPr/>
        </p:nvSpPr>
        <p:spPr>
          <a:xfrm>
            <a:off x="4635911" y="2155581"/>
            <a:ext cx="357809" cy="35780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0" name="Straight Connector 59">
            <a:extLst>
              <a:ext uri="{FF2B5EF4-FFF2-40B4-BE49-F238E27FC236}">
                <a16:creationId xmlns:a16="http://schemas.microsoft.com/office/drawing/2014/main" id="{EA39345B-F140-48C0-A2BF-A1834B2A8645}"/>
              </a:ext>
            </a:extLst>
          </p:cNvPr>
          <p:cNvCxnSpPr>
            <a:cxnSpLocks/>
            <a:stCxn id="5" idx="6"/>
          </p:cNvCxnSpPr>
          <p:nvPr/>
        </p:nvCxnSpPr>
        <p:spPr>
          <a:xfrm>
            <a:off x="4087837" y="1156893"/>
            <a:ext cx="1510750" cy="0"/>
          </a:xfrm>
          <a:prstGeom prst="line">
            <a:avLst/>
          </a:prstGeom>
          <a:ln w="38100">
            <a:prstDash val="dashDot"/>
          </a:ln>
        </p:spPr>
        <p:style>
          <a:lnRef idx="1">
            <a:schemeClr val="accent2"/>
          </a:lnRef>
          <a:fillRef idx="0">
            <a:schemeClr val="accent2"/>
          </a:fillRef>
          <a:effectRef idx="0">
            <a:schemeClr val="accent2"/>
          </a:effectRef>
          <a:fontRef idx="minor">
            <a:schemeClr val="tx1"/>
          </a:fontRef>
        </p:style>
      </p:cxnSp>
      <p:cxnSp>
        <p:nvCxnSpPr>
          <p:cNvPr id="64" name="Straight Connector 63">
            <a:extLst>
              <a:ext uri="{FF2B5EF4-FFF2-40B4-BE49-F238E27FC236}">
                <a16:creationId xmlns:a16="http://schemas.microsoft.com/office/drawing/2014/main" id="{EBAA202E-D271-49B9-833E-6A06A9BFE17E}"/>
              </a:ext>
            </a:extLst>
          </p:cNvPr>
          <p:cNvCxnSpPr>
            <a:cxnSpLocks/>
          </p:cNvCxnSpPr>
          <p:nvPr/>
        </p:nvCxnSpPr>
        <p:spPr>
          <a:xfrm>
            <a:off x="698588" y="1589049"/>
            <a:ext cx="1510750" cy="0"/>
          </a:xfrm>
          <a:prstGeom prst="line">
            <a:avLst/>
          </a:prstGeom>
          <a:ln w="38100">
            <a:prstDash val="dashDot"/>
          </a:ln>
        </p:spPr>
        <p:style>
          <a:lnRef idx="1">
            <a:schemeClr val="accent2"/>
          </a:lnRef>
          <a:fillRef idx="0">
            <a:schemeClr val="accent2"/>
          </a:fillRef>
          <a:effectRef idx="0">
            <a:schemeClr val="accent2"/>
          </a:effectRef>
          <a:fontRef idx="minor">
            <a:schemeClr val="tx1"/>
          </a:fontRef>
        </p:style>
      </p:cxnSp>
      <p:cxnSp>
        <p:nvCxnSpPr>
          <p:cNvPr id="66" name="Straight Connector 65">
            <a:extLst>
              <a:ext uri="{FF2B5EF4-FFF2-40B4-BE49-F238E27FC236}">
                <a16:creationId xmlns:a16="http://schemas.microsoft.com/office/drawing/2014/main" id="{AF74A024-EC4F-49CC-9B8F-83F4050F1D60}"/>
              </a:ext>
            </a:extLst>
          </p:cNvPr>
          <p:cNvCxnSpPr>
            <a:cxnSpLocks/>
          </p:cNvCxnSpPr>
          <p:nvPr/>
        </p:nvCxnSpPr>
        <p:spPr>
          <a:xfrm>
            <a:off x="5598587" y="3389886"/>
            <a:ext cx="746688" cy="924338"/>
          </a:xfrm>
          <a:prstGeom prst="line">
            <a:avLst/>
          </a:prstGeom>
          <a:ln w="38100">
            <a:prstDash val="dashDot"/>
          </a:ln>
        </p:spPr>
        <p:style>
          <a:lnRef idx="1">
            <a:schemeClr val="accent2"/>
          </a:lnRef>
          <a:fillRef idx="0">
            <a:schemeClr val="accent2"/>
          </a:fillRef>
          <a:effectRef idx="0">
            <a:schemeClr val="accent2"/>
          </a:effectRef>
          <a:fontRef idx="minor">
            <a:schemeClr val="tx1"/>
          </a:fontRef>
        </p:style>
      </p:cxnSp>
      <p:cxnSp>
        <p:nvCxnSpPr>
          <p:cNvPr id="68" name="Straight Connector 67">
            <a:extLst>
              <a:ext uri="{FF2B5EF4-FFF2-40B4-BE49-F238E27FC236}">
                <a16:creationId xmlns:a16="http://schemas.microsoft.com/office/drawing/2014/main" id="{6219673C-BF2E-4F0C-AA3C-E532E94F52B8}"/>
              </a:ext>
            </a:extLst>
          </p:cNvPr>
          <p:cNvCxnSpPr>
            <a:cxnSpLocks/>
          </p:cNvCxnSpPr>
          <p:nvPr/>
        </p:nvCxnSpPr>
        <p:spPr>
          <a:xfrm flipH="1">
            <a:off x="-69133" y="3621043"/>
            <a:ext cx="615966" cy="636104"/>
          </a:xfrm>
          <a:prstGeom prst="line">
            <a:avLst/>
          </a:prstGeom>
          <a:ln w="38100">
            <a:prstDash val="dashDot"/>
          </a:ln>
        </p:spPr>
        <p:style>
          <a:lnRef idx="1">
            <a:schemeClr val="accent2"/>
          </a:lnRef>
          <a:fillRef idx="0">
            <a:schemeClr val="accent2"/>
          </a:fillRef>
          <a:effectRef idx="0">
            <a:schemeClr val="accent2"/>
          </a:effectRef>
          <a:fontRef idx="minor">
            <a:schemeClr val="tx1"/>
          </a:fontRef>
        </p:style>
      </p:cxnSp>
      <p:cxnSp>
        <p:nvCxnSpPr>
          <p:cNvPr id="70" name="Straight Arrow Connector 69">
            <a:extLst>
              <a:ext uri="{FF2B5EF4-FFF2-40B4-BE49-F238E27FC236}">
                <a16:creationId xmlns:a16="http://schemas.microsoft.com/office/drawing/2014/main" id="{62756199-5ADF-49DB-96EF-B02581D2F071}"/>
              </a:ext>
            </a:extLst>
          </p:cNvPr>
          <p:cNvCxnSpPr>
            <a:cxnSpLocks/>
          </p:cNvCxnSpPr>
          <p:nvPr/>
        </p:nvCxnSpPr>
        <p:spPr>
          <a:xfrm flipH="1" flipV="1">
            <a:off x="2881733" y="704467"/>
            <a:ext cx="221973" cy="689113"/>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85" name="Straight Arrow Connector 84">
            <a:extLst>
              <a:ext uri="{FF2B5EF4-FFF2-40B4-BE49-F238E27FC236}">
                <a16:creationId xmlns:a16="http://schemas.microsoft.com/office/drawing/2014/main" id="{AF840092-2AA5-452D-87C3-448D1AB1C701}"/>
              </a:ext>
            </a:extLst>
          </p:cNvPr>
          <p:cNvCxnSpPr>
            <a:cxnSpLocks/>
          </p:cNvCxnSpPr>
          <p:nvPr/>
        </p:nvCxnSpPr>
        <p:spPr>
          <a:xfrm flipV="1">
            <a:off x="955272" y="704467"/>
            <a:ext cx="4038448" cy="1484244"/>
          </a:xfrm>
          <a:prstGeom prst="straightConnector1">
            <a:avLst/>
          </a:prstGeom>
          <a:ln w="38100">
            <a:prstDash val="dashDot"/>
            <a:tailEnd type="triangle"/>
          </a:ln>
        </p:spPr>
        <p:style>
          <a:lnRef idx="1">
            <a:schemeClr val="dk1"/>
          </a:lnRef>
          <a:fillRef idx="0">
            <a:schemeClr val="dk1"/>
          </a:fillRef>
          <a:effectRef idx="0">
            <a:schemeClr val="dk1"/>
          </a:effectRef>
          <a:fontRef idx="minor">
            <a:schemeClr val="tx1"/>
          </a:fontRef>
        </p:style>
      </p:cxnSp>
      <p:sp>
        <p:nvSpPr>
          <p:cNvPr id="87" name="TextBox 86">
            <a:extLst>
              <a:ext uri="{FF2B5EF4-FFF2-40B4-BE49-F238E27FC236}">
                <a16:creationId xmlns:a16="http://schemas.microsoft.com/office/drawing/2014/main" id="{BA53D503-5CE7-48A1-9CB1-2C7162D0AE09}"/>
              </a:ext>
            </a:extLst>
          </p:cNvPr>
          <p:cNvSpPr txBox="1"/>
          <p:nvPr/>
        </p:nvSpPr>
        <p:spPr>
          <a:xfrm>
            <a:off x="553836" y="5468998"/>
            <a:ext cx="1195061" cy="461665"/>
          </a:xfrm>
          <a:prstGeom prst="rect">
            <a:avLst/>
          </a:prstGeom>
          <a:noFill/>
        </p:spPr>
        <p:txBody>
          <a:bodyPr wrap="square" rtlCol="0">
            <a:spAutoFit/>
          </a:bodyPr>
          <a:lstStyle/>
          <a:p>
            <a:r>
              <a:rPr lang="en-US" sz="2400" b="1" err="1">
                <a:latin typeface="Abadi" panose="020B0604020104020204" pitchFamily="34" charset="0"/>
              </a:rPr>
              <a:t>yL</a:t>
            </a:r>
            <a:r>
              <a:rPr lang="en-US" sz="2400" b="1">
                <a:latin typeface="Abadi" panose="020B0604020104020204" pitchFamily="34" charset="0"/>
              </a:rPr>
              <a:t> </a:t>
            </a:r>
            <a:r>
              <a:rPr lang="en-US" sz="2400" b="1" err="1">
                <a:latin typeface="Abadi" panose="020B0604020104020204" pitchFamily="34" charset="0"/>
              </a:rPr>
              <a:t>zL</a:t>
            </a:r>
            <a:endParaRPr lang="en-US" sz="2400" b="1">
              <a:latin typeface="Abadi" panose="020B0604020104020204" pitchFamily="34" charset="0"/>
            </a:endParaRPr>
          </a:p>
        </p:txBody>
      </p:sp>
      <p:sp>
        <p:nvSpPr>
          <p:cNvPr id="88" name="TextBox 87">
            <a:extLst>
              <a:ext uri="{FF2B5EF4-FFF2-40B4-BE49-F238E27FC236}">
                <a16:creationId xmlns:a16="http://schemas.microsoft.com/office/drawing/2014/main" id="{F6A2DF6E-0C6F-44CB-9480-5BA189262595}"/>
              </a:ext>
            </a:extLst>
          </p:cNvPr>
          <p:cNvSpPr txBox="1"/>
          <p:nvPr/>
        </p:nvSpPr>
        <p:spPr>
          <a:xfrm>
            <a:off x="3504703" y="5408187"/>
            <a:ext cx="1195061" cy="461665"/>
          </a:xfrm>
          <a:prstGeom prst="rect">
            <a:avLst/>
          </a:prstGeom>
          <a:noFill/>
        </p:spPr>
        <p:txBody>
          <a:bodyPr wrap="square" rtlCol="0">
            <a:spAutoFit/>
          </a:bodyPr>
          <a:lstStyle/>
          <a:p>
            <a:r>
              <a:rPr lang="en-US" sz="2400" b="1" err="1">
                <a:latin typeface="Abadi" panose="020B0604020104020204" pitchFamily="34" charset="0"/>
              </a:rPr>
              <a:t>yR</a:t>
            </a:r>
            <a:r>
              <a:rPr lang="en-US" sz="2400" b="1">
                <a:latin typeface="Abadi" panose="020B0604020104020204" pitchFamily="34" charset="0"/>
              </a:rPr>
              <a:t> </a:t>
            </a:r>
            <a:r>
              <a:rPr lang="en-US" sz="2400" b="1" err="1">
                <a:latin typeface="Abadi" panose="020B0604020104020204" pitchFamily="34" charset="0"/>
              </a:rPr>
              <a:t>zR</a:t>
            </a:r>
            <a:endParaRPr lang="en-US" sz="2400" b="1">
              <a:latin typeface="Abadi" panose="020B0604020104020204" pitchFamily="34" charset="0"/>
            </a:endParaRPr>
          </a:p>
        </p:txBody>
      </p:sp>
      <p:sp>
        <p:nvSpPr>
          <p:cNvPr id="89" name="TextBox 88">
            <a:extLst>
              <a:ext uri="{FF2B5EF4-FFF2-40B4-BE49-F238E27FC236}">
                <a16:creationId xmlns:a16="http://schemas.microsoft.com/office/drawing/2014/main" id="{7117EBA3-4535-4B34-BB69-9026CF11630B}"/>
              </a:ext>
            </a:extLst>
          </p:cNvPr>
          <p:cNvSpPr txBox="1"/>
          <p:nvPr/>
        </p:nvSpPr>
        <p:spPr>
          <a:xfrm>
            <a:off x="2301086" y="2053956"/>
            <a:ext cx="650933" cy="461665"/>
          </a:xfrm>
          <a:prstGeom prst="rect">
            <a:avLst/>
          </a:prstGeom>
          <a:noFill/>
        </p:spPr>
        <p:txBody>
          <a:bodyPr wrap="square" rtlCol="0">
            <a:spAutoFit/>
          </a:bodyPr>
          <a:lstStyle/>
          <a:p>
            <a:r>
              <a:rPr lang="en-US" sz="2400" b="1" err="1">
                <a:latin typeface="Abadi" panose="020B0604020104020204" pitchFamily="34" charset="0"/>
              </a:rPr>
              <a:t>rEL</a:t>
            </a:r>
            <a:endParaRPr lang="en-US" sz="2400" b="1">
              <a:latin typeface="Abadi" panose="020B0604020104020204" pitchFamily="34" charset="0"/>
            </a:endParaRPr>
          </a:p>
        </p:txBody>
      </p:sp>
      <p:sp>
        <p:nvSpPr>
          <p:cNvPr id="90" name="TextBox 89">
            <a:extLst>
              <a:ext uri="{FF2B5EF4-FFF2-40B4-BE49-F238E27FC236}">
                <a16:creationId xmlns:a16="http://schemas.microsoft.com/office/drawing/2014/main" id="{028CF00A-A5CE-420C-B8AD-123C88069EF8}"/>
              </a:ext>
            </a:extLst>
          </p:cNvPr>
          <p:cNvSpPr txBox="1"/>
          <p:nvPr/>
        </p:nvSpPr>
        <p:spPr>
          <a:xfrm>
            <a:off x="3413548" y="1637188"/>
            <a:ext cx="856651" cy="461665"/>
          </a:xfrm>
          <a:prstGeom prst="rect">
            <a:avLst/>
          </a:prstGeom>
          <a:noFill/>
        </p:spPr>
        <p:txBody>
          <a:bodyPr wrap="square" rtlCol="0">
            <a:spAutoFit/>
          </a:bodyPr>
          <a:lstStyle/>
          <a:p>
            <a:r>
              <a:rPr lang="en-US" sz="2400" b="1" err="1">
                <a:latin typeface="Abadi" panose="020B0604020104020204" pitchFamily="34" charset="0"/>
              </a:rPr>
              <a:t>rER</a:t>
            </a:r>
            <a:endParaRPr lang="en-US" sz="2400" b="1">
              <a:latin typeface="Abadi" panose="020B0604020104020204" pitchFamily="34" charset="0"/>
            </a:endParaRPr>
          </a:p>
        </p:txBody>
      </p:sp>
      <mc:AlternateContent xmlns:mc="http://schemas.openxmlformats.org/markup-compatibility/2006">
        <mc:Choice xmlns:a14="http://schemas.microsoft.com/office/drawing/2010/main" Requires="a14">
          <p:sp>
            <p:nvSpPr>
              <p:cNvPr id="91" name="TextBox 90">
                <a:extLst>
                  <a:ext uri="{FF2B5EF4-FFF2-40B4-BE49-F238E27FC236}">
                    <a16:creationId xmlns:a16="http://schemas.microsoft.com/office/drawing/2014/main" id="{AE2DF65F-F09A-4258-94E1-528F80A6E4EA}"/>
                  </a:ext>
                </a:extLst>
              </p:cNvPr>
              <p:cNvSpPr txBox="1"/>
              <p:nvPr/>
            </p:nvSpPr>
            <p:spPr>
              <a:xfrm>
                <a:off x="4436449" y="1391160"/>
                <a:ext cx="445635"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l-GR" sz="2400" b="1" i="1" smtClean="0">
                          <a:latin typeface="Cambria Math" panose="02040503050406030204" pitchFamily="18" charset="0"/>
                        </a:rPr>
                        <m:t>𝜽</m:t>
                      </m:r>
                      <m:r>
                        <a:rPr lang="en-US" sz="2400" b="1" i="1" smtClean="0">
                          <a:latin typeface="Cambria Math" panose="02040503050406030204" pitchFamily="18" charset="0"/>
                        </a:rPr>
                        <m:t>𝟏</m:t>
                      </m:r>
                    </m:oMath>
                  </m:oMathPara>
                </a14:m>
                <a:endParaRPr lang="en-US" sz="2400" b="1"/>
              </a:p>
            </p:txBody>
          </p:sp>
        </mc:Choice>
        <mc:Fallback>
          <p:sp>
            <p:nvSpPr>
              <p:cNvPr id="91" name="TextBox 90">
                <a:extLst>
                  <a:ext uri="{FF2B5EF4-FFF2-40B4-BE49-F238E27FC236}">
                    <a16:creationId xmlns:a16="http://schemas.microsoft.com/office/drawing/2014/main" id="{AE2DF65F-F09A-4258-94E1-528F80A6E4EA}"/>
                  </a:ext>
                </a:extLst>
              </p:cNvPr>
              <p:cNvSpPr txBox="1">
                <a:spLocks noRot="1" noChangeAspect="1" noMove="1" noResize="1" noEditPoints="1" noAdjustHandles="1" noChangeArrowheads="1" noChangeShapeType="1" noTextEdit="1"/>
              </p:cNvSpPr>
              <p:nvPr/>
            </p:nvSpPr>
            <p:spPr>
              <a:xfrm>
                <a:off x="4436449" y="1391160"/>
                <a:ext cx="445635" cy="369332"/>
              </a:xfrm>
              <a:prstGeom prst="rect">
                <a:avLst/>
              </a:prstGeom>
              <a:blipFill>
                <a:blip r:embed="rId2"/>
                <a:stretch>
                  <a:fillRect l="-16438" r="-15068" b="-6557"/>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94" name="TextBox 93">
                <a:extLst>
                  <a:ext uri="{FF2B5EF4-FFF2-40B4-BE49-F238E27FC236}">
                    <a16:creationId xmlns:a16="http://schemas.microsoft.com/office/drawing/2014/main" id="{DB589AB4-2464-46CA-9373-D5979DC12FB0}"/>
                  </a:ext>
                </a:extLst>
              </p:cNvPr>
              <p:cNvSpPr txBox="1"/>
              <p:nvPr/>
            </p:nvSpPr>
            <p:spPr>
              <a:xfrm>
                <a:off x="5526296" y="3958144"/>
                <a:ext cx="347852" cy="369332"/>
              </a:xfrm>
              <a:prstGeom prst="rect">
                <a:avLst/>
              </a:prstGeom>
              <a:noFill/>
            </p:spPr>
            <p:txBody>
              <a:bodyPr wrap="square" lIns="0" tIns="0" rIns="0" bIns="0" rtlCol="0">
                <a:spAutoFit/>
              </a:bodyPr>
              <a:lstStyle/>
              <a:p>
                <a14:m>
                  <m:oMath xmlns:m="http://schemas.openxmlformats.org/officeDocument/2006/math">
                    <m:r>
                      <a:rPr lang="el-GR" sz="2400" b="1" i="1" smtClean="0">
                        <a:latin typeface="Cambria Math" panose="02040503050406030204" pitchFamily="18" charset="0"/>
                      </a:rPr>
                      <m:t>𝜽</m:t>
                    </m:r>
                  </m:oMath>
                </a14:m>
                <a:r>
                  <a:rPr lang="en-US" sz="2400" b="1"/>
                  <a:t>3</a:t>
                </a:r>
              </a:p>
            </p:txBody>
          </p:sp>
        </mc:Choice>
        <mc:Fallback>
          <p:sp>
            <p:nvSpPr>
              <p:cNvPr id="94" name="TextBox 93">
                <a:extLst>
                  <a:ext uri="{FF2B5EF4-FFF2-40B4-BE49-F238E27FC236}">
                    <a16:creationId xmlns:a16="http://schemas.microsoft.com/office/drawing/2014/main" id="{DB589AB4-2464-46CA-9373-D5979DC12FB0}"/>
                  </a:ext>
                </a:extLst>
              </p:cNvPr>
              <p:cNvSpPr txBox="1">
                <a:spLocks noRot="1" noChangeAspect="1" noMove="1" noResize="1" noEditPoints="1" noAdjustHandles="1" noChangeArrowheads="1" noChangeShapeType="1" noTextEdit="1"/>
              </p:cNvSpPr>
              <p:nvPr/>
            </p:nvSpPr>
            <p:spPr>
              <a:xfrm>
                <a:off x="5526296" y="3958144"/>
                <a:ext cx="347852" cy="369332"/>
              </a:xfrm>
              <a:prstGeom prst="rect">
                <a:avLst/>
              </a:prstGeom>
              <a:blipFill>
                <a:blip r:embed="rId3"/>
                <a:stretch>
                  <a:fillRect l="-31579" t="-24590" r="-50877" b="-4918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95" name="TextBox 94">
                <a:extLst>
                  <a:ext uri="{FF2B5EF4-FFF2-40B4-BE49-F238E27FC236}">
                    <a16:creationId xmlns:a16="http://schemas.microsoft.com/office/drawing/2014/main" id="{4872C75A-E292-4A35-84C7-DAA18F65023D}"/>
                  </a:ext>
                </a:extLst>
              </p:cNvPr>
              <p:cNvSpPr txBox="1"/>
              <p:nvPr/>
            </p:nvSpPr>
            <p:spPr>
              <a:xfrm>
                <a:off x="1354747" y="2035666"/>
                <a:ext cx="347852" cy="369332"/>
              </a:xfrm>
              <a:prstGeom prst="rect">
                <a:avLst/>
              </a:prstGeom>
              <a:noFill/>
            </p:spPr>
            <p:txBody>
              <a:bodyPr wrap="square" lIns="0" tIns="0" rIns="0" bIns="0" rtlCol="0">
                <a:spAutoFit/>
              </a:bodyPr>
              <a:lstStyle/>
              <a:p>
                <a14:m>
                  <m:oMath xmlns:m="http://schemas.openxmlformats.org/officeDocument/2006/math">
                    <m:r>
                      <a:rPr lang="el-GR" sz="2400" b="1" i="1" smtClean="0">
                        <a:latin typeface="Cambria Math" panose="02040503050406030204" pitchFamily="18" charset="0"/>
                      </a:rPr>
                      <m:t>𝜽</m:t>
                    </m:r>
                  </m:oMath>
                </a14:m>
                <a:r>
                  <a:rPr lang="en-US" sz="2400" b="1"/>
                  <a:t>2</a:t>
                </a:r>
              </a:p>
            </p:txBody>
          </p:sp>
        </mc:Choice>
        <mc:Fallback>
          <p:sp>
            <p:nvSpPr>
              <p:cNvPr id="95" name="TextBox 94">
                <a:extLst>
                  <a:ext uri="{FF2B5EF4-FFF2-40B4-BE49-F238E27FC236}">
                    <a16:creationId xmlns:a16="http://schemas.microsoft.com/office/drawing/2014/main" id="{4872C75A-E292-4A35-84C7-DAA18F65023D}"/>
                  </a:ext>
                </a:extLst>
              </p:cNvPr>
              <p:cNvSpPr txBox="1">
                <a:spLocks noRot="1" noChangeAspect="1" noMove="1" noResize="1" noEditPoints="1" noAdjustHandles="1" noChangeArrowheads="1" noChangeShapeType="1" noTextEdit="1"/>
              </p:cNvSpPr>
              <p:nvPr/>
            </p:nvSpPr>
            <p:spPr>
              <a:xfrm>
                <a:off x="1354747" y="2035666"/>
                <a:ext cx="347852" cy="369332"/>
              </a:xfrm>
              <a:prstGeom prst="rect">
                <a:avLst/>
              </a:prstGeom>
              <a:blipFill>
                <a:blip r:embed="rId4"/>
                <a:stretch>
                  <a:fillRect l="-29825" t="-26230" r="-52632" b="-47541"/>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96" name="TextBox 95">
                <a:extLst>
                  <a:ext uri="{FF2B5EF4-FFF2-40B4-BE49-F238E27FC236}">
                    <a16:creationId xmlns:a16="http://schemas.microsoft.com/office/drawing/2014/main" id="{018C3318-DEAE-4809-AE10-0FF650B920B9}"/>
                  </a:ext>
                </a:extLst>
              </p:cNvPr>
              <p:cNvSpPr txBox="1"/>
              <p:nvPr/>
            </p:nvSpPr>
            <p:spPr>
              <a:xfrm>
                <a:off x="307983" y="3940618"/>
                <a:ext cx="347852" cy="369332"/>
              </a:xfrm>
              <a:prstGeom prst="rect">
                <a:avLst/>
              </a:prstGeom>
              <a:noFill/>
            </p:spPr>
            <p:txBody>
              <a:bodyPr wrap="square" lIns="0" tIns="0" rIns="0" bIns="0" rtlCol="0">
                <a:spAutoFit/>
              </a:bodyPr>
              <a:lstStyle/>
              <a:p>
                <a14:m>
                  <m:oMath xmlns:m="http://schemas.openxmlformats.org/officeDocument/2006/math">
                    <m:r>
                      <a:rPr lang="el-GR" sz="2400" b="1" i="1" smtClean="0">
                        <a:latin typeface="Cambria Math" panose="02040503050406030204" pitchFamily="18" charset="0"/>
                      </a:rPr>
                      <m:t>𝜽</m:t>
                    </m:r>
                  </m:oMath>
                </a14:m>
                <a:r>
                  <a:rPr lang="en-US" sz="2400" b="1"/>
                  <a:t>4</a:t>
                </a:r>
              </a:p>
            </p:txBody>
          </p:sp>
        </mc:Choice>
        <mc:Fallback>
          <p:sp>
            <p:nvSpPr>
              <p:cNvPr id="96" name="TextBox 95">
                <a:extLst>
                  <a:ext uri="{FF2B5EF4-FFF2-40B4-BE49-F238E27FC236}">
                    <a16:creationId xmlns:a16="http://schemas.microsoft.com/office/drawing/2014/main" id="{018C3318-DEAE-4809-AE10-0FF650B920B9}"/>
                  </a:ext>
                </a:extLst>
              </p:cNvPr>
              <p:cNvSpPr txBox="1">
                <a:spLocks noRot="1" noChangeAspect="1" noMove="1" noResize="1" noEditPoints="1" noAdjustHandles="1" noChangeArrowheads="1" noChangeShapeType="1" noTextEdit="1"/>
              </p:cNvSpPr>
              <p:nvPr/>
            </p:nvSpPr>
            <p:spPr>
              <a:xfrm>
                <a:off x="307983" y="3940618"/>
                <a:ext cx="347852" cy="369332"/>
              </a:xfrm>
              <a:prstGeom prst="rect">
                <a:avLst/>
              </a:prstGeom>
              <a:blipFill>
                <a:blip r:embed="rId5"/>
                <a:stretch>
                  <a:fillRect l="-31579" t="-24590" r="-50877" b="-49180"/>
                </a:stretch>
              </a:blipFill>
            </p:spPr>
            <p:txBody>
              <a:bodyPr/>
              <a:lstStyle/>
              <a:p>
                <a:r>
                  <a:rPr lang="en-US">
                    <a:noFill/>
                  </a:rPr>
                  <a:t> </a:t>
                </a:r>
              </a:p>
            </p:txBody>
          </p:sp>
        </mc:Fallback>
      </mc:AlternateContent>
      <p:sp>
        <p:nvSpPr>
          <p:cNvPr id="97" name="TextBox 96">
            <a:extLst>
              <a:ext uri="{FF2B5EF4-FFF2-40B4-BE49-F238E27FC236}">
                <a16:creationId xmlns:a16="http://schemas.microsoft.com/office/drawing/2014/main" id="{ABF71251-E5CF-492E-BDD7-69E206E4C823}"/>
              </a:ext>
            </a:extLst>
          </p:cNvPr>
          <p:cNvSpPr txBox="1"/>
          <p:nvPr/>
        </p:nvSpPr>
        <p:spPr>
          <a:xfrm>
            <a:off x="1144312" y="1622304"/>
            <a:ext cx="214802" cy="369332"/>
          </a:xfrm>
          <a:prstGeom prst="rect">
            <a:avLst/>
          </a:prstGeom>
          <a:noFill/>
        </p:spPr>
        <p:txBody>
          <a:bodyPr wrap="square" lIns="0" tIns="0" rIns="0" bIns="0" rtlCol="0">
            <a:spAutoFit/>
          </a:bodyPr>
          <a:lstStyle/>
          <a:p>
            <a:r>
              <a:rPr lang="el-GR" sz="2400" b="1"/>
              <a:t>φ</a:t>
            </a:r>
            <a:endParaRPr lang="en-US" sz="2400" b="1"/>
          </a:p>
        </p:txBody>
      </p:sp>
      <p:sp>
        <p:nvSpPr>
          <p:cNvPr id="98" name="TextBox 97">
            <a:extLst>
              <a:ext uri="{FF2B5EF4-FFF2-40B4-BE49-F238E27FC236}">
                <a16:creationId xmlns:a16="http://schemas.microsoft.com/office/drawing/2014/main" id="{D2C74F9B-9711-487C-9B73-6F279783D7AE}"/>
              </a:ext>
            </a:extLst>
          </p:cNvPr>
          <p:cNvSpPr txBox="1"/>
          <p:nvPr/>
        </p:nvSpPr>
        <p:spPr>
          <a:xfrm>
            <a:off x="4973950" y="702848"/>
            <a:ext cx="214802" cy="369332"/>
          </a:xfrm>
          <a:prstGeom prst="rect">
            <a:avLst/>
          </a:prstGeom>
          <a:noFill/>
        </p:spPr>
        <p:txBody>
          <a:bodyPr wrap="square" lIns="0" tIns="0" rIns="0" bIns="0" rtlCol="0">
            <a:spAutoFit/>
          </a:bodyPr>
          <a:lstStyle/>
          <a:p>
            <a:r>
              <a:rPr lang="el-GR" sz="2400" b="1"/>
              <a:t>φ</a:t>
            </a:r>
            <a:endParaRPr lang="en-US" sz="2400" b="1"/>
          </a:p>
        </p:txBody>
      </p:sp>
      <p:sp>
        <p:nvSpPr>
          <p:cNvPr id="99" name="Date Placeholder 98">
            <a:extLst>
              <a:ext uri="{FF2B5EF4-FFF2-40B4-BE49-F238E27FC236}">
                <a16:creationId xmlns:a16="http://schemas.microsoft.com/office/drawing/2014/main" id="{93EAB8D1-FB6B-49FD-BE5A-BEAF67335246}"/>
              </a:ext>
            </a:extLst>
          </p:cNvPr>
          <p:cNvSpPr>
            <a:spLocks noGrp="1"/>
          </p:cNvSpPr>
          <p:nvPr>
            <p:ph type="dt" sz="half" idx="10"/>
          </p:nvPr>
        </p:nvSpPr>
        <p:spPr>
          <a:xfrm>
            <a:off x="606619" y="6356204"/>
            <a:ext cx="2743200" cy="365125"/>
          </a:xfrm>
        </p:spPr>
        <p:txBody>
          <a:bodyPr/>
          <a:lstStyle/>
          <a:p>
            <a:fld id="{53B7F406-62A1-41BC-AD5A-8B404E59FE38}" type="datetime1">
              <a:rPr lang="en-US" smtClean="0"/>
              <a:t>6/19/2021</a:t>
            </a:fld>
            <a:endParaRPr lang="en-US"/>
          </a:p>
        </p:txBody>
      </p:sp>
      <p:sp>
        <p:nvSpPr>
          <p:cNvPr id="100" name="Slide Number Placeholder 99">
            <a:extLst>
              <a:ext uri="{FF2B5EF4-FFF2-40B4-BE49-F238E27FC236}">
                <a16:creationId xmlns:a16="http://schemas.microsoft.com/office/drawing/2014/main" id="{06374F20-2F3C-40C4-A793-D782EDA32059}"/>
              </a:ext>
            </a:extLst>
          </p:cNvPr>
          <p:cNvSpPr>
            <a:spLocks noGrp="1"/>
          </p:cNvSpPr>
          <p:nvPr>
            <p:ph type="sldNum" sz="quarter" idx="12"/>
          </p:nvPr>
        </p:nvSpPr>
        <p:spPr/>
        <p:txBody>
          <a:bodyPr/>
          <a:lstStyle/>
          <a:p>
            <a:fld id="{E8B71EF3-7C53-4641-9D80-4C6F45AAD70A}" type="slidenum">
              <a:rPr lang="en-US" smtClean="0"/>
              <a:t>22</a:t>
            </a:fld>
            <a:endParaRPr lang="en-US"/>
          </a:p>
        </p:txBody>
      </p:sp>
      <p:cxnSp>
        <p:nvCxnSpPr>
          <p:cNvPr id="102" name="Straight Arrow Connector 101">
            <a:extLst>
              <a:ext uri="{FF2B5EF4-FFF2-40B4-BE49-F238E27FC236}">
                <a16:creationId xmlns:a16="http://schemas.microsoft.com/office/drawing/2014/main" id="{656412A7-9323-430E-B304-A1FCD631AE8E}"/>
              </a:ext>
            </a:extLst>
          </p:cNvPr>
          <p:cNvCxnSpPr>
            <a:stCxn id="23" idx="0"/>
          </p:cNvCxnSpPr>
          <p:nvPr/>
        </p:nvCxnSpPr>
        <p:spPr>
          <a:xfrm flipH="1" flipV="1">
            <a:off x="1951937" y="5130694"/>
            <a:ext cx="1" cy="68675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03" name="Straight Arrow Connector 102">
            <a:extLst>
              <a:ext uri="{FF2B5EF4-FFF2-40B4-BE49-F238E27FC236}">
                <a16:creationId xmlns:a16="http://schemas.microsoft.com/office/drawing/2014/main" id="{E6021F51-508F-4F8D-A3E7-35E9E600C1A5}"/>
              </a:ext>
            </a:extLst>
          </p:cNvPr>
          <p:cNvCxnSpPr>
            <a:cxnSpLocks/>
          </p:cNvCxnSpPr>
          <p:nvPr/>
        </p:nvCxnSpPr>
        <p:spPr>
          <a:xfrm flipH="1" flipV="1">
            <a:off x="4730448" y="5065722"/>
            <a:ext cx="1" cy="68675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04" name="Straight Arrow Connector 103">
            <a:extLst>
              <a:ext uri="{FF2B5EF4-FFF2-40B4-BE49-F238E27FC236}">
                <a16:creationId xmlns:a16="http://schemas.microsoft.com/office/drawing/2014/main" id="{FFE3F53B-391E-4EF9-BC67-000234E55D6C}"/>
              </a:ext>
            </a:extLst>
          </p:cNvPr>
          <p:cNvCxnSpPr>
            <a:cxnSpLocks/>
          </p:cNvCxnSpPr>
          <p:nvPr/>
        </p:nvCxnSpPr>
        <p:spPr>
          <a:xfrm>
            <a:off x="2154978" y="6000627"/>
            <a:ext cx="777394"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06" name="Straight Arrow Connector 105">
            <a:extLst>
              <a:ext uri="{FF2B5EF4-FFF2-40B4-BE49-F238E27FC236}">
                <a16:creationId xmlns:a16="http://schemas.microsoft.com/office/drawing/2014/main" id="{9E6B8944-3E4D-49E5-B26A-4923F3BA99C2}"/>
              </a:ext>
            </a:extLst>
          </p:cNvPr>
          <p:cNvCxnSpPr>
            <a:cxnSpLocks/>
          </p:cNvCxnSpPr>
          <p:nvPr/>
        </p:nvCxnSpPr>
        <p:spPr>
          <a:xfrm>
            <a:off x="4916325" y="5983326"/>
            <a:ext cx="499626"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08" name="Straight Arrow Connector 107">
            <a:extLst>
              <a:ext uri="{FF2B5EF4-FFF2-40B4-BE49-F238E27FC236}">
                <a16:creationId xmlns:a16="http://schemas.microsoft.com/office/drawing/2014/main" id="{964C0F1A-EF7A-4954-A371-7F9022BBD387}"/>
              </a:ext>
            </a:extLst>
          </p:cNvPr>
          <p:cNvCxnSpPr>
            <a:cxnSpLocks/>
          </p:cNvCxnSpPr>
          <p:nvPr/>
        </p:nvCxnSpPr>
        <p:spPr>
          <a:xfrm flipH="1" flipV="1">
            <a:off x="5608012" y="2712170"/>
            <a:ext cx="1" cy="68675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09" name="Straight Arrow Connector 108">
            <a:extLst>
              <a:ext uri="{FF2B5EF4-FFF2-40B4-BE49-F238E27FC236}">
                <a16:creationId xmlns:a16="http://schemas.microsoft.com/office/drawing/2014/main" id="{4D56B143-1CC7-457A-AA79-6341A95CD9C4}"/>
              </a:ext>
            </a:extLst>
          </p:cNvPr>
          <p:cNvCxnSpPr>
            <a:cxnSpLocks/>
          </p:cNvCxnSpPr>
          <p:nvPr/>
        </p:nvCxnSpPr>
        <p:spPr>
          <a:xfrm flipH="1" flipV="1">
            <a:off x="579167" y="2882012"/>
            <a:ext cx="1" cy="68675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11" name="Straight Arrow Connector 110">
            <a:extLst>
              <a:ext uri="{FF2B5EF4-FFF2-40B4-BE49-F238E27FC236}">
                <a16:creationId xmlns:a16="http://schemas.microsoft.com/office/drawing/2014/main" id="{71058760-4AFA-4AB1-A41B-33CFE24A2197}"/>
              </a:ext>
            </a:extLst>
          </p:cNvPr>
          <p:cNvCxnSpPr>
            <a:cxnSpLocks/>
          </p:cNvCxnSpPr>
          <p:nvPr/>
        </p:nvCxnSpPr>
        <p:spPr>
          <a:xfrm>
            <a:off x="5598587" y="3410047"/>
            <a:ext cx="499626"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12" name="Straight Arrow Connector 111">
            <a:extLst>
              <a:ext uri="{FF2B5EF4-FFF2-40B4-BE49-F238E27FC236}">
                <a16:creationId xmlns:a16="http://schemas.microsoft.com/office/drawing/2014/main" id="{D0605762-17FD-4A76-96BE-3D118E3C5C65}"/>
              </a:ext>
            </a:extLst>
          </p:cNvPr>
          <p:cNvCxnSpPr>
            <a:cxnSpLocks/>
          </p:cNvCxnSpPr>
          <p:nvPr/>
        </p:nvCxnSpPr>
        <p:spPr>
          <a:xfrm>
            <a:off x="606619" y="3608831"/>
            <a:ext cx="499626"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13" name="Straight Arrow Connector 112">
            <a:extLst>
              <a:ext uri="{FF2B5EF4-FFF2-40B4-BE49-F238E27FC236}">
                <a16:creationId xmlns:a16="http://schemas.microsoft.com/office/drawing/2014/main" id="{E8F55289-794C-457D-9D6F-3FBEBD3C7CD3}"/>
              </a:ext>
            </a:extLst>
          </p:cNvPr>
          <p:cNvCxnSpPr>
            <a:cxnSpLocks/>
          </p:cNvCxnSpPr>
          <p:nvPr/>
        </p:nvCxnSpPr>
        <p:spPr>
          <a:xfrm>
            <a:off x="3135659" y="1417951"/>
            <a:ext cx="499626"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14" name="Straight Arrow Connector 113">
            <a:extLst>
              <a:ext uri="{FF2B5EF4-FFF2-40B4-BE49-F238E27FC236}">
                <a16:creationId xmlns:a16="http://schemas.microsoft.com/office/drawing/2014/main" id="{6C2EE131-09AF-422D-983A-531BE5582BA6}"/>
              </a:ext>
            </a:extLst>
          </p:cNvPr>
          <p:cNvCxnSpPr>
            <a:cxnSpLocks/>
          </p:cNvCxnSpPr>
          <p:nvPr/>
        </p:nvCxnSpPr>
        <p:spPr>
          <a:xfrm flipH="1" flipV="1">
            <a:off x="3122549" y="716652"/>
            <a:ext cx="1" cy="68675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pic>
        <p:nvPicPr>
          <p:cNvPr id="142" name="Picture 141" descr="A picture containing text, receipt&#10;&#10;Description automatically generated">
            <a:extLst>
              <a:ext uri="{FF2B5EF4-FFF2-40B4-BE49-F238E27FC236}">
                <a16:creationId xmlns:a16="http://schemas.microsoft.com/office/drawing/2014/main" id="{F7B29667-61B4-414F-A78E-6F05B9426E0C}"/>
              </a:ext>
            </a:extLst>
          </p:cNvPr>
          <p:cNvPicPr>
            <a:picLocks noChangeAspect="1"/>
          </p:cNvPicPr>
          <p:nvPr/>
        </p:nvPicPr>
        <p:blipFill rotWithShape="1">
          <a:blip r:embed="rId6">
            <a:extLst>
              <a:ext uri="{BEBA8EAE-BF5A-486C-A8C5-ECC9F3942E4B}">
                <a14:imgProps xmlns:a14="http://schemas.microsoft.com/office/drawing/2010/main">
                  <a14:imgLayer r:embed="rId7">
                    <a14:imgEffect>
                      <a14:sharpenSoften amount="50000"/>
                    </a14:imgEffect>
                    <a14:imgEffect>
                      <a14:saturation sat="400000"/>
                    </a14:imgEffect>
                  </a14:imgLayer>
                </a14:imgProps>
              </a:ext>
              <a:ext uri="{28A0092B-C50C-407E-A947-70E740481C1C}">
                <a14:useLocalDpi xmlns:a14="http://schemas.microsoft.com/office/drawing/2010/main" val="0"/>
              </a:ext>
            </a:extLst>
          </a:blip>
          <a:srcRect r="5258"/>
          <a:stretch/>
        </p:blipFill>
        <p:spPr>
          <a:xfrm>
            <a:off x="6334125" y="1280908"/>
            <a:ext cx="5675903" cy="4236039"/>
          </a:xfrm>
          <a:prstGeom prst="rect">
            <a:avLst/>
          </a:prstGeom>
        </p:spPr>
      </p:pic>
      <p:sp>
        <p:nvSpPr>
          <p:cNvPr id="2" name="TextBox 1">
            <a:extLst>
              <a:ext uri="{FF2B5EF4-FFF2-40B4-BE49-F238E27FC236}">
                <a16:creationId xmlns:a16="http://schemas.microsoft.com/office/drawing/2014/main" id="{5691E474-5988-41D9-91CC-548389CB941F}"/>
              </a:ext>
            </a:extLst>
          </p:cNvPr>
          <p:cNvSpPr txBox="1"/>
          <p:nvPr/>
        </p:nvSpPr>
        <p:spPr>
          <a:xfrm>
            <a:off x="6440557" y="702848"/>
            <a:ext cx="3313043" cy="369332"/>
          </a:xfrm>
          <a:prstGeom prst="rect">
            <a:avLst/>
          </a:prstGeom>
          <a:noFill/>
        </p:spPr>
        <p:txBody>
          <a:bodyPr wrap="square" rtlCol="0">
            <a:spAutoFit/>
          </a:bodyPr>
          <a:lstStyle/>
          <a:p>
            <a:r>
              <a:rPr lang="en-US"/>
              <a:t>FORWARD KINEMATICS</a:t>
            </a:r>
          </a:p>
        </p:txBody>
      </p:sp>
    </p:spTree>
    <p:extLst>
      <p:ext uri="{BB962C8B-B14F-4D97-AF65-F5344CB8AC3E}">
        <p14:creationId xmlns:p14="http://schemas.microsoft.com/office/powerpoint/2010/main" val="10340110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339AF3D-A9D4-46A3-8A5C-D5E8A79C0B19}"/>
              </a:ext>
            </a:extLst>
          </p:cNvPr>
          <p:cNvSpPr>
            <a:spLocks noGrp="1"/>
          </p:cNvSpPr>
          <p:nvPr>
            <p:ph type="dt" sz="half" idx="10"/>
          </p:nvPr>
        </p:nvSpPr>
        <p:spPr/>
        <p:txBody>
          <a:bodyPr/>
          <a:lstStyle/>
          <a:p>
            <a:fld id="{7E8CC2CF-17C1-4FEF-BF00-65A17DCC6766}" type="datetime1">
              <a:rPr lang="en-US" smtClean="0"/>
              <a:t>6/19/2021</a:t>
            </a:fld>
            <a:endParaRPr lang="en-US"/>
          </a:p>
        </p:txBody>
      </p:sp>
      <p:sp>
        <p:nvSpPr>
          <p:cNvPr id="5" name="Slide Number Placeholder 4">
            <a:extLst>
              <a:ext uri="{FF2B5EF4-FFF2-40B4-BE49-F238E27FC236}">
                <a16:creationId xmlns:a16="http://schemas.microsoft.com/office/drawing/2014/main" id="{21F1A6A9-9C22-407D-B665-16EC40A5A5F9}"/>
              </a:ext>
            </a:extLst>
          </p:cNvPr>
          <p:cNvSpPr>
            <a:spLocks noGrp="1"/>
          </p:cNvSpPr>
          <p:nvPr>
            <p:ph type="sldNum" sz="quarter" idx="12"/>
          </p:nvPr>
        </p:nvSpPr>
        <p:spPr/>
        <p:txBody>
          <a:bodyPr/>
          <a:lstStyle/>
          <a:p>
            <a:fld id="{E8B71EF3-7C53-4641-9D80-4C6F45AAD70A}" type="slidenum">
              <a:rPr lang="en-US" smtClean="0"/>
              <a:t>23</a:t>
            </a:fld>
            <a:endParaRPr lang="en-US"/>
          </a:p>
        </p:txBody>
      </p:sp>
      <p:pic>
        <p:nvPicPr>
          <p:cNvPr id="8" name="Picture 7">
            <a:extLst>
              <a:ext uri="{FF2B5EF4-FFF2-40B4-BE49-F238E27FC236}">
                <a16:creationId xmlns:a16="http://schemas.microsoft.com/office/drawing/2014/main" id="{53496FAB-9275-48D7-9508-143C5BA464AA}"/>
              </a:ext>
            </a:extLst>
          </p:cNvPr>
          <p:cNvPicPr>
            <a:picLocks noChangeAspect="1"/>
          </p:cNvPicPr>
          <p:nvPr/>
        </p:nvPicPr>
        <p:blipFill rotWithShape="1">
          <a:blip r:embed="rId2">
            <a:extLst>
              <a:ext uri="{28A0092B-C50C-407E-A947-70E740481C1C}">
                <a14:useLocalDpi xmlns:a14="http://schemas.microsoft.com/office/drawing/2010/main" val="0"/>
              </a:ext>
            </a:extLst>
          </a:blip>
          <a:srcRect l="3439" r="8154"/>
          <a:stretch/>
        </p:blipFill>
        <p:spPr>
          <a:xfrm>
            <a:off x="691075" y="431241"/>
            <a:ext cx="10809849" cy="5995517"/>
          </a:xfrm>
          <a:prstGeom prst="rect">
            <a:avLst/>
          </a:prstGeom>
        </p:spPr>
      </p:pic>
    </p:spTree>
    <p:extLst>
      <p:ext uri="{BB962C8B-B14F-4D97-AF65-F5344CB8AC3E}">
        <p14:creationId xmlns:p14="http://schemas.microsoft.com/office/powerpoint/2010/main" val="4906377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A744C644-4B05-4EE3-AC22-24F2EFF82A28}"/>
              </a:ext>
            </a:extLst>
          </p:cNvPr>
          <p:cNvSpPr>
            <a:spLocks noGrp="1"/>
          </p:cNvSpPr>
          <p:nvPr>
            <p:ph type="dt" sz="half" idx="10"/>
          </p:nvPr>
        </p:nvSpPr>
        <p:spPr/>
        <p:txBody>
          <a:bodyPr/>
          <a:lstStyle/>
          <a:p>
            <a:fld id="{7E8CC2CF-17C1-4FEF-BF00-65A17DCC6766}" type="datetime1">
              <a:rPr lang="en-US" smtClean="0"/>
              <a:t>6/19/2021</a:t>
            </a:fld>
            <a:endParaRPr lang="en-US"/>
          </a:p>
        </p:txBody>
      </p:sp>
      <p:sp>
        <p:nvSpPr>
          <p:cNvPr id="5" name="Slide Number Placeholder 4">
            <a:extLst>
              <a:ext uri="{FF2B5EF4-FFF2-40B4-BE49-F238E27FC236}">
                <a16:creationId xmlns:a16="http://schemas.microsoft.com/office/drawing/2014/main" id="{8E1080DF-CBFA-4C6D-AAD5-5F16F839A36E}"/>
              </a:ext>
            </a:extLst>
          </p:cNvPr>
          <p:cNvSpPr>
            <a:spLocks noGrp="1"/>
          </p:cNvSpPr>
          <p:nvPr>
            <p:ph type="sldNum" sz="quarter" idx="12"/>
          </p:nvPr>
        </p:nvSpPr>
        <p:spPr/>
        <p:txBody>
          <a:bodyPr/>
          <a:lstStyle/>
          <a:p>
            <a:fld id="{E8B71EF3-7C53-4641-9D80-4C6F45AAD70A}" type="slidenum">
              <a:rPr lang="en-US" smtClean="0"/>
              <a:t>24</a:t>
            </a:fld>
            <a:endParaRPr lang="en-US"/>
          </a:p>
        </p:txBody>
      </p:sp>
      <p:pic>
        <p:nvPicPr>
          <p:cNvPr id="17" name="Picture 16" descr="Text&#10;&#10;Description automatically generated">
            <a:extLst>
              <a:ext uri="{FF2B5EF4-FFF2-40B4-BE49-F238E27FC236}">
                <a16:creationId xmlns:a16="http://schemas.microsoft.com/office/drawing/2014/main" id="{1977A800-A40E-4F23-A905-D08A844A9E04}"/>
              </a:ext>
            </a:extLst>
          </p:cNvPr>
          <p:cNvPicPr>
            <a:picLocks noChangeAspect="1"/>
          </p:cNvPicPr>
          <p:nvPr/>
        </p:nvPicPr>
        <p:blipFill rotWithShape="1">
          <a:blip r:embed="rId2">
            <a:extLst>
              <a:ext uri="{28A0092B-C50C-407E-A947-70E740481C1C}">
                <a14:useLocalDpi xmlns:a14="http://schemas.microsoft.com/office/drawing/2010/main" val="0"/>
              </a:ext>
            </a:extLst>
          </a:blip>
          <a:srcRect r="1505"/>
          <a:stretch/>
        </p:blipFill>
        <p:spPr>
          <a:xfrm>
            <a:off x="659624" y="419979"/>
            <a:ext cx="9989739" cy="3068726"/>
          </a:xfrm>
          <a:prstGeom prst="rect">
            <a:avLst/>
          </a:prstGeom>
        </p:spPr>
      </p:pic>
      <p:pic>
        <p:nvPicPr>
          <p:cNvPr id="19" name="Picture 18" descr="Text&#10;&#10;Description automatically generated">
            <a:extLst>
              <a:ext uri="{FF2B5EF4-FFF2-40B4-BE49-F238E27FC236}">
                <a16:creationId xmlns:a16="http://schemas.microsoft.com/office/drawing/2014/main" id="{A638F8E7-C46D-4642-BCC6-F6E2557752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4983" y="3488705"/>
            <a:ext cx="10064380" cy="3120738"/>
          </a:xfrm>
          <a:prstGeom prst="rect">
            <a:avLst/>
          </a:prstGeom>
        </p:spPr>
      </p:pic>
      <p:sp>
        <p:nvSpPr>
          <p:cNvPr id="2" name="TextBox 1">
            <a:extLst>
              <a:ext uri="{FF2B5EF4-FFF2-40B4-BE49-F238E27FC236}">
                <a16:creationId xmlns:a16="http://schemas.microsoft.com/office/drawing/2014/main" id="{942FE634-A3BB-43BE-8E9D-0FD74D7C49D9}"/>
              </a:ext>
            </a:extLst>
          </p:cNvPr>
          <p:cNvSpPr txBox="1"/>
          <p:nvPr/>
        </p:nvSpPr>
        <p:spPr>
          <a:xfrm>
            <a:off x="7050157" y="1457739"/>
            <a:ext cx="2915478" cy="369332"/>
          </a:xfrm>
          <a:prstGeom prst="rect">
            <a:avLst/>
          </a:prstGeom>
          <a:noFill/>
        </p:spPr>
        <p:txBody>
          <a:bodyPr wrap="square" rtlCol="0">
            <a:spAutoFit/>
          </a:bodyPr>
          <a:lstStyle/>
          <a:p>
            <a:r>
              <a:rPr lang="en-US"/>
              <a:t>LAGRANGIAN MECHANICS</a:t>
            </a:r>
          </a:p>
        </p:txBody>
      </p:sp>
    </p:spTree>
    <p:extLst>
      <p:ext uri="{BB962C8B-B14F-4D97-AF65-F5344CB8AC3E}">
        <p14:creationId xmlns:p14="http://schemas.microsoft.com/office/powerpoint/2010/main" val="966287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F27188E-B286-4077-AC85-C5A60F5D22D8}"/>
              </a:ext>
            </a:extLst>
          </p:cNvPr>
          <p:cNvSpPr>
            <a:spLocks noGrp="1"/>
          </p:cNvSpPr>
          <p:nvPr>
            <p:ph type="dt" sz="half" idx="10"/>
          </p:nvPr>
        </p:nvSpPr>
        <p:spPr/>
        <p:txBody>
          <a:bodyPr/>
          <a:lstStyle/>
          <a:p>
            <a:fld id="{7E8CC2CF-17C1-4FEF-BF00-65A17DCC6766}" type="datetime1">
              <a:rPr lang="en-US" smtClean="0"/>
              <a:t>6/19/2021</a:t>
            </a:fld>
            <a:endParaRPr lang="en-US"/>
          </a:p>
        </p:txBody>
      </p:sp>
      <p:sp>
        <p:nvSpPr>
          <p:cNvPr id="5" name="Slide Number Placeholder 4">
            <a:extLst>
              <a:ext uri="{FF2B5EF4-FFF2-40B4-BE49-F238E27FC236}">
                <a16:creationId xmlns:a16="http://schemas.microsoft.com/office/drawing/2014/main" id="{B9D40F7A-220E-4FDA-8361-8092B0B7CCA7}"/>
              </a:ext>
            </a:extLst>
          </p:cNvPr>
          <p:cNvSpPr>
            <a:spLocks noGrp="1"/>
          </p:cNvSpPr>
          <p:nvPr>
            <p:ph type="sldNum" sz="quarter" idx="12"/>
          </p:nvPr>
        </p:nvSpPr>
        <p:spPr/>
        <p:txBody>
          <a:bodyPr/>
          <a:lstStyle/>
          <a:p>
            <a:fld id="{E8B71EF3-7C53-4641-9D80-4C6F45AAD70A}" type="slidenum">
              <a:rPr lang="en-US" smtClean="0"/>
              <a:t>25</a:t>
            </a:fld>
            <a:endParaRPr lang="en-US"/>
          </a:p>
        </p:txBody>
      </p:sp>
      <p:pic>
        <p:nvPicPr>
          <p:cNvPr id="7" name="Picture 6" descr="Text&#10;&#10;Description automatically generated">
            <a:extLst>
              <a:ext uri="{FF2B5EF4-FFF2-40B4-BE49-F238E27FC236}">
                <a16:creationId xmlns:a16="http://schemas.microsoft.com/office/drawing/2014/main" id="{531E8701-0477-458C-9B2F-7063B4B1B5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3012" y="400050"/>
            <a:ext cx="9705975" cy="6057900"/>
          </a:xfrm>
          <a:prstGeom prst="rect">
            <a:avLst/>
          </a:prstGeom>
        </p:spPr>
      </p:pic>
    </p:spTree>
    <p:extLst>
      <p:ext uri="{BB962C8B-B14F-4D97-AF65-F5344CB8AC3E}">
        <p14:creationId xmlns:p14="http://schemas.microsoft.com/office/powerpoint/2010/main" val="25124408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243A5E-580C-46E0-A668-70121C59E435}"/>
              </a:ext>
            </a:extLst>
          </p:cNvPr>
          <p:cNvSpPr>
            <a:spLocks noGrp="1"/>
          </p:cNvSpPr>
          <p:nvPr>
            <p:ph type="dt" sz="half" idx="10"/>
          </p:nvPr>
        </p:nvSpPr>
        <p:spPr/>
        <p:txBody>
          <a:bodyPr/>
          <a:lstStyle/>
          <a:p>
            <a:fld id="{7E8CC2CF-17C1-4FEF-BF00-65A17DCC6766}" type="datetime1">
              <a:rPr lang="en-US" smtClean="0"/>
              <a:t>6/19/2021</a:t>
            </a:fld>
            <a:endParaRPr lang="en-US"/>
          </a:p>
        </p:txBody>
      </p:sp>
      <p:sp>
        <p:nvSpPr>
          <p:cNvPr id="5" name="Slide Number Placeholder 4">
            <a:extLst>
              <a:ext uri="{FF2B5EF4-FFF2-40B4-BE49-F238E27FC236}">
                <a16:creationId xmlns:a16="http://schemas.microsoft.com/office/drawing/2014/main" id="{4246BAB9-F779-41B3-A33E-8DF983D1111C}"/>
              </a:ext>
            </a:extLst>
          </p:cNvPr>
          <p:cNvSpPr>
            <a:spLocks noGrp="1"/>
          </p:cNvSpPr>
          <p:nvPr>
            <p:ph type="sldNum" sz="quarter" idx="12"/>
          </p:nvPr>
        </p:nvSpPr>
        <p:spPr/>
        <p:txBody>
          <a:bodyPr/>
          <a:lstStyle/>
          <a:p>
            <a:fld id="{E8B71EF3-7C53-4641-9D80-4C6F45AAD70A}" type="slidenum">
              <a:rPr lang="en-US" smtClean="0"/>
              <a:t>26</a:t>
            </a:fld>
            <a:endParaRPr lang="en-US"/>
          </a:p>
        </p:txBody>
      </p:sp>
      <p:pic>
        <p:nvPicPr>
          <p:cNvPr id="7" name="Picture 6" descr="Graphical user interface, text, application&#10;&#10;Description automatically generated">
            <a:extLst>
              <a:ext uri="{FF2B5EF4-FFF2-40B4-BE49-F238E27FC236}">
                <a16:creationId xmlns:a16="http://schemas.microsoft.com/office/drawing/2014/main" id="{AF996814-C6FC-4EBB-8C44-6D32A47A77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4900" y="409575"/>
            <a:ext cx="9982200" cy="6038850"/>
          </a:xfrm>
          <a:prstGeom prst="rect">
            <a:avLst/>
          </a:prstGeom>
        </p:spPr>
      </p:pic>
    </p:spTree>
    <p:extLst>
      <p:ext uri="{BB962C8B-B14F-4D97-AF65-F5344CB8AC3E}">
        <p14:creationId xmlns:p14="http://schemas.microsoft.com/office/powerpoint/2010/main" val="20004691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2738D434-A865-4ABC-9BF8-E4C02486B391}"/>
              </a:ext>
            </a:extLst>
          </p:cNvPr>
          <p:cNvSpPr>
            <a:spLocks noGrp="1"/>
          </p:cNvSpPr>
          <p:nvPr>
            <p:ph type="dt" sz="half" idx="10"/>
          </p:nvPr>
        </p:nvSpPr>
        <p:spPr/>
        <p:txBody>
          <a:bodyPr/>
          <a:lstStyle/>
          <a:p>
            <a:fld id="{7E8CC2CF-17C1-4FEF-BF00-65A17DCC6766}" type="datetime1">
              <a:rPr lang="en-US" smtClean="0"/>
              <a:t>6/19/2021</a:t>
            </a:fld>
            <a:endParaRPr lang="en-US"/>
          </a:p>
        </p:txBody>
      </p:sp>
      <p:sp>
        <p:nvSpPr>
          <p:cNvPr id="5" name="Slide Number Placeholder 4">
            <a:extLst>
              <a:ext uri="{FF2B5EF4-FFF2-40B4-BE49-F238E27FC236}">
                <a16:creationId xmlns:a16="http://schemas.microsoft.com/office/drawing/2014/main" id="{FE4AF5CD-8B36-43E7-B15D-9BA10FB03F25}"/>
              </a:ext>
            </a:extLst>
          </p:cNvPr>
          <p:cNvSpPr>
            <a:spLocks noGrp="1"/>
          </p:cNvSpPr>
          <p:nvPr>
            <p:ph type="sldNum" sz="quarter" idx="12"/>
          </p:nvPr>
        </p:nvSpPr>
        <p:spPr/>
        <p:txBody>
          <a:bodyPr/>
          <a:lstStyle/>
          <a:p>
            <a:fld id="{E8B71EF3-7C53-4641-9D80-4C6F45AAD70A}" type="slidenum">
              <a:rPr lang="en-US" smtClean="0"/>
              <a:t>27</a:t>
            </a:fld>
            <a:endParaRPr lang="en-US"/>
          </a:p>
        </p:txBody>
      </p:sp>
      <p:pic>
        <p:nvPicPr>
          <p:cNvPr id="7" name="Picture 6" descr="Text&#10;&#10;Description automatically generated">
            <a:extLst>
              <a:ext uri="{FF2B5EF4-FFF2-40B4-BE49-F238E27FC236}">
                <a16:creationId xmlns:a16="http://schemas.microsoft.com/office/drawing/2014/main" id="{9C08E60E-A6F8-4C6B-82B1-8706D3511031}"/>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50000"/>
                    </a14:imgEffect>
                    <a14:imgEffect>
                      <a14:saturation sat="400000"/>
                    </a14:imgEffect>
                  </a14:imgLayer>
                </a14:imgProps>
              </a:ext>
              <a:ext uri="{28A0092B-C50C-407E-A947-70E740481C1C}">
                <a14:useLocalDpi xmlns:a14="http://schemas.microsoft.com/office/drawing/2010/main" val="0"/>
              </a:ext>
            </a:extLst>
          </a:blip>
          <a:srcRect r="56998" b="58844"/>
          <a:stretch/>
        </p:blipFill>
        <p:spPr>
          <a:xfrm>
            <a:off x="613117" y="1679616"/>
            <a:ext cx="4033608" cy="292248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9" name="Picture 8" descr="Graphical user interface, text, application, email&#10;&#10;Description automatically generated">
            <a:extLst>
              <a:ext uri="{FF2B5EF4-FFF2-40B4-BE49-F238E27FC236}">
                <a16:creationId xmlns:a16="http://schemas.microsoft.com/office/drawing/2014/main" id="{53C42FF4-0DD3-49E5-BB14-9E3CE9FB937E}"/>
              </a:ext>
            </a:extLst>
          </p:cNvPr>
          <p:cNvPicPr>
            <a:picLocks noChangeAspect="1"/>
          </p:cNvPicPr>
          <p:nvPr/>
        </p:nvPicPr>
        <p:blipFill rotWithShape="1">
          <a:blip r:embed="rId4">
            <a:extLst>
              <a:ext uri="{BEBA8EAE-BF5A-486C-A8C5-ECC9F3942E4B}">
                <a14:imgProps xmlns:a14="http://schemas.microsoft.com/office/drawing/2010/main">
                  <a14:imgLayer r:embed="rId5">
                    <a14:imgEffect>
                      <a14:sharpenSoften amount="50000"/>
                    </a14:imgEffect>
                    <a14:imgEffect>
                      <a14:saturation sat="400000"/>
                    </a14:imgEffect>
                  </a14:imgLayer>
                </a14:imgProps>
              </a:ext>
              <a:ext uri="{28A0092B-C50C-407E-A947-70E740481C1C}">
                <a14:useLocalDpi xmlns:a14="http://schemas.microsoft.com/office/drawing/2010/main" val="0"/>
              </a:ext>
            </a:extLst>
          </a:blip>
          <a:srcRect l="2256" r="5290"/>
          <a:stretch/>
        </p:blipFill>
        <p:spPr>
          <a:xfrm>
            <a:off x="5260803" y="868333"/>
            <a:ext cx="6556059" cy="227252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2" name="Picture 11" descr="Text&#10;&#10;Description automatically generated">
            <a:extLst>
              <a:ext uri="{FF2B5EF4-FFF2-40B4-BE49-F238E27FC236}">
                <a16:creationId xmlns:a16="http://schemas.microsoft.com/office/drawing/2014/main" id="{339ED68F-BA94-48F5-8F84-0671568B3AE4}"/>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50000"/>
                    </a14:imgEffect>
                    <a14:imgEffect>
                      <a14:saturation sat="400000"/>
                    </a14:imgEffect>
                  </a14:imgLayer>
                </a14:imgProps>
              </a:ext>
              <a:ext uri="{28A0092B-C50C-407E-A947-70E740481C1C}">
                <a14:useLocalDpi xmlns:a14="http://schemas.microsoft.com/office/drawing/2010/main" val="0"/>
              </a:ext>
            </a:extLst>
          </a:blip>
          <a:srcRect t="45878" r="54" b="1"/>
          <a:stretch/>
        </p:blipFill>
        <p:spPr>
          <a:xfrm>
            <a:off x="5338762" y="4004437"/>
            <a:ext cx="6240121" cy="255814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3" name="TextBox 12">
            <a:extLst>
              <a:ext uri="{FF2B5EF4-FFF2-40B4-BE49-F238E27FC236}">
                <a16:creationId xmlns:a16="http://schemas.microsoft.com/office/drawing/2014/main" id="{9BCB4BB4-FD6B-400A-8D91-7B9F0FE19A0B}"/>
              </a:ext>
            </a:extLst>
          </p:cNvPr>
          <p:cNvSpPr txBox="1"/>
          <p:nvPr/>
        </p:nvSpPr>
        <p:spPr>
          <a:xfrm>
            <a:off x="5195154" y="295422"/>
            <a:ext cx="1885071" cy="369332"/>
          </a:xfrm>
          <a:prstGeom prst="rect">
            <a:avLst/>
          </a:prstGeom>
          <a:noFill/>
        </p:spPr>
        <p:txBody>
          <a:bodyPr wrap="square" rtlCol="0">
            <a:spAutoFit/>
          </a:bodyPr>
          <a:lstStyle/>
          <a:p>
            <a:r>
              <a:rPr lang="en-US" b="1"/>
              <a:t>ACTION  : </a:t>
            </a:r>
          </a:p>
        </p:txBody>
      </p:sp>
      <p:sp>
        <p:nvSpPr>
          <p:cNvPr id="14" name="TextBox 13">
            <a:extLst>
              <a:ext uri="{FF2B5EF4-FFF2-40B4-BE49-F238E27FC236}">
                <a16:creationId xmlns:a16="http://schemas.microsoft.com/office/drawing/2014/main" id="{1A732C1D-0BC5-4EB6-9D6D-23A6EED4BE53}"/>
              </a:ext>
            </a:extLst>
          </p:cNvPr>
          <p:cNvSpPr txBox="1"/>
          <p:nvPr/>
        </p:nvSpPr>
        <p:spPr>
          <a:xfrm>
            <a:off x="5260803" y="3423152"/>
            <a:ext cx="1618299" cy="369332"/>
          </a:xfrm>
          <a:prstGeom prst="rect">
            <a:avLst/>
          </a:prstGeom>
          <a:noFill/>
        </p:spPr>
        <p:txBody>
          <a:bodyPr wrap="square" rtlCol="0">
            <a:spAutoFit/>
          </a:bodyPr>
          <a:lstStyle/>
          <a:p>
            <a:r>
              <a:rPr lang="en-US" b="1"/>
              <a:t>REACTION :</a:t>
            </a:r>
          </a:p>
        </p:txBody>
      </p:sp>
      <p:pic>
        <p:nvPicPr>
          <p:cNvPr id="16" name="Picture 15" descr="Text, letter&#10;&#10;Description automatically generated">
            <a:extLst>
              <a:ext uri="{FF2B5EF4-FFF2-40B4-BE49-F238E27FC236}">
                <a16:creationId xmlns:a16="http://schemas.microsoft.com/office/drawing/2014/main" id="{511756C4-21F2-4A40-BA4D-474AFDBE4CB5}"/>
              </a:ext>
            </a:extLst>
          </p:cNvPr>
          <p:cNvPicPr>
            <a:picLocks noChangeAspect="1"/>
          </p:cNvPicPr>
          <p:nvPr/>
        </p:nvPicPr>
        <p:blipFill rotWithShape="1">
          <a:blip r:embed="rId6">
            <a:extLst>
              <a:ext uri="{BEBA8EAE-BF5A-486C-A8C5-ECC9F3942E4B}">
                <a14:imgProps xmlns:a14="http://schemas.microsoft.com/office/drawing/2010/main">
                  <a14:imgLayer r:embed="rId7">
                    <a14:imgEffect>
                      <a14:sharpenSoften amount="50000"/>
                    </a14:imgEffect>
                    <a14:imgEffect>
                      <a14:saturation sat="400000"/>
                    </a14:imgEffect>
                  </a14:imgLayer>
                </a14:imgProps>
              </a:ext>
              <a:ext uri="{28A0092B-C50C-407E-A947-70E740481C1C}">
                <a14:useLocalDpi xmlns:a14="http://schemas.microsoft.com/office/drawing/2010/main" val="0"/>
              </a:ext>
            </a:extLst>
          </a:blip>
          <a:srcRect r="3220" b="-1876"/>
          <a:stretch/>
        </p:blipFill>
        <p:spPr>
          <a:xfrm>
            <a:off x="613117" y="5169222"/>
            <a:ext cx="4049283" cy="79425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0" name="TextBox 9">
            <a:extLst>
              <a:ext uri="{FF2B5EF4-FFF2-40B4-BE49-F238E27FC236}">
                <a16:creationId xmlns:a16="http://schemas.microsoft.com/office/drawing/2014/main" id="{32BE5EA1-AAA1-4853-92AB-8BCAD5154D3F}"/>
              </a:ext>
            </a:extLst>
          </p:cNvPr>
          <p:cNvSpPr txBox="1"/>
          <p:nvPr/>
        </p:nvSpPr>
        <p:spPr>
          <a:xfrm>
            <a:off x="613117" y="894523"/>
            <a:ext cx="2858953" cy="369332"/>
          </a:xfrm>
          <a:prstGeom prst="rect">
            <a:avLst/>
          </a:prstGeom>
          <a:noFill/>
        </p:spPr>
        <p:txBody>
          <a:bodyPr wrap="square" rtlCol="0">
            <a:spAutoFit/>
          </a:bodyPr>
          <a:lstStyle/>
          <a:p>
            <a:r>
              <a:rPr lang="en-US" b="1"/>
              <a:t>MASS MATRIX FORM : </a:t>
            </a:r>
          </a:p>
        </p:txBody>
      </p:sp>
    </p:spTree>
    <p:extLst>
      <p:ext uri="{BB962C8B-B14F-4D97-AF65-F5344CB8AC3E}">
        <p14:creationId xmlns:p14="http://schemas.microsoft.com/office/powerpoint/2010/main" val="6562606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E9520EE-4378-43B4-BB71-D719431F7E83}"/>
              </a:ext>
            </a:extLst>
          </p:cNvPr>
          <p:cNvSpPr>
            <a:spLocks noGrp="1"/>
          </p:cNvSpPr>
          <p:nvPr>
            <p:ph type="dt" sz="half" idx="10"/>
          </p:nvPr>
        </p:nvSpPr>
        <p:spPr/>
        <p:txBody>
          <a:bodyPr/>
          <a:lstStyle/>
          <a:p>
            <a:fld id="{7E8CC2CF-17C1-4FEF-BF00-65A17DCC6766}" type="datetime1">
              <a:rPr lang="en-US" smtClean="0"/>
              <a:t>6/19/2021</a:t>
            </a:fld>
            <a:endParaRPr lang="en-US"/>
          </a:p>
        </p:txBody>
      </p:sp>
      <p:sp>
        <p:nvSpPr>
          <p:cNvPr id="5" name="Slide Number Placeholder 4">
            <a:extLst>
              <a:ext uri="{FF2B5EF4-FFF2-40B4-BE49-F238E27FC236}">
                <a16:creationId xmlns:a16="http://schemas.microsoft.com/office/drawing/2014/main" id="{9FBACBD2-37EC-4055-BB6E-AC30E698CEC6}"/>
              </a:ext>
            </a:extLst>
          </p:cNvPr>
          <p:cNvSpPr>
            <a:spLocks noGrp="1"/>
          </p:cNvSpPr>
          <p:nvPr>
            <p:ph type="sldNum" sz="quarter" idx="12"/>
          </p:nvPr>
        </p:nvSpPr>
        <p:spPr/>
        <p:txBody>
          <a:bodyPr/>
          <a:lstStyle/>
          <a:p>
            <a:fld id="{E8B71EF3-7C53-4641-9D80-4C6F45AAD70A}" type="slidenum">
              <a:rPr lang="en-US" smtClean="0"/>
              <a:t>28</a:t>
            </a:fld>
            <a:endParaRPr lang="en-US"/>
          </a:p>
        </p:txBody>
      </p:sp>
      <p:pic>
        <p:nvPicPr>
          <p:cNvPr id="6" name="17-Jun-2021 16-59-50Walking">
            <a:hlinkClick r:id="" action="ppaction://media"/>
            <a:extLst>
              <a:ext uri="{FF2B5EF4-FFF2-40B4-BE49-F238E27FC236}">
                <a16:creationId xmlns:a16="http://schemas.microsoft.com/office/drawing/2014/main" id="{CA85F753-9A9C-4E8E-B4FA-BAEF4C3A2CCD}"/>
              </a:ext>
            </a:extLst>
          </p:cNvPr>
          <p:cNvPicPr>
            <a:picLocks noChangeAspect="1"/>
          </p:cNvPicPr>
          <p:nvPr>
            <a:videoFile r:link="rId1"/>
            <p:extLst>
              <p:ext uri="{DAA4B4D4-6D71-4841-9C94-3DE7FCFB9230}">
                <p14:media xmlns:p14="http://schemas.microsoft.com/office/powerpoint/2010/main" r:embed="rId2">
                  <p14:trim end="984"/>
                </p14:media>
              </p:ext>
            </p:extLst>
          </p:nvPr>
        </p:nvPicPr>
        <p:blipFill>
          <a:blip r:embed="rId6"/>
          <a:stretch>
            <a:fillRect/>
          </a:stretch>
        </p:blipFill>
        <p:spPr>
          <a:xfrm>
            <a:off x="291905" y="1105193"/>
            <a:ext cx="5334000" cy="4000500"/>
          </a:xfrm>
          <a:prstGeom prst="rect">
            <a:avLst/>
          </a:prstGeom>
        </p:spPr>
      </p:pic>
      <p:pic>
        <p:nvPicPr>
          <p:cNvPr id="7" name="17-Jun-2021 17-02-39Walking">
            <a:hlinkClick r:id="" action="ppaction://media"/>
            <a:extLst>
              <a:ext uri="{FF2B5EF4-FFF2-40B4-BE49-F238E27FC236}">
                <a16:creationId xmlns:a16="http://schemas.microsoft.com/office/drawing/2014/main" id="{95440FC8-F40E-4B76-A06A-035CF3A02FD4}"/>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196818" y="1129811"/>
            <a:ext cx="5334000" cy="4000500"/>
          </a:xfrm>
          <a:prstGeom prst="rect">
            <a:avLst/>
          </a:prstGeom>
        </p:spPr>
      </p:pic>
      <p:sp>
        <p:nvSpPr>
          <p:cNvPr id="8" name="Oval 7">
            <a:extLst>
              <a:ext uri="{FF2B5EF4-FFF2-40B4-BE49-F238E27FC236}">
                <a16:creationId xmlns:a16="http://schemas.microsoft.com/office/drawing/2014/main" id="{1312CFFE-7CB9-496E-8938-9EDB982D70A1}"/>
              </a:ext>
            </a:extLst>
          </p:cNvPr>
          <p:cNvSpPr/>
          <p:nvPr/>
        </p:nvSpPr>
        <p:spPr>
          <a:xfrm>
            <a:off x="661182" y="454748"/>
            <a:ext cx="1577009" cy="8169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96F98DA5-587C-42C9-9DD4-1082A0D85D54}"/>
              </a:ext>
            </a:extLst>
          </p:cNvPr>
          <p:cNvSpPr txBox="1"/>
          <p:nvPr/>
        </p:nvSpPr>
        <p:spPr>
          <a:xfrm>
            <a:off x="1005738" y="668146"/>
            <a:ext cx="1417983" cy="461665"/>
          </a:xfrm>
          <a:prstGeom prst="rect">
            <a:avLst/>
          </a:prstGeom>
          <a:noFill/>
        </p:spPr>
        <p:txBody>
          <a:bodyPr wrap="square" rtlCol="0">
            <a:spAutoFit/>
          </a:bodyPr>
          <a:lstStyle/>
          <a:p>
            <a:r>
              <a:rPr lang="en-US" sz="2400">
                <a:solidFill>
                  <a:schemeClr val="bg1"/>
                </a:solidFill>
              </a:rPr>
              <a:t>VIDEO</a:t>
            </a:r>
          </a:p>
        </p:txBody>
      </p:sp>
      <p:sp>
        <p:nvSpPr>
          <p:cNvPr id="10" name="Oval 9">
            <a:extLst>
              <a:ext uri="{FF2B5EF4-FFF2-40B4-BE49-F238E27FC236}">
                <a16:creationId xmlns:a16="http://schemas.microsoft.com/office/drawing/2014/main" id="{09BEC355-DC2E-42B7-8125-7193A58FB19E}"/>
              </a:ext>
            </a:extLst>
          </p:cNvPr>
          <p:cNvSpPr/>
          <p:nvPr/>
        </p:nvSpPr>
        <p:spPr>
          <a:xfrm>
            <a:off x="6438492" y="454748"/>
            <a:ext cx="1577009" cy="8169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320CBA9-50F5-49C9-9BB1-70A6A80B0ABD}"/>
              </a:ext>
            </a:extLst>
          </p:cNvPr>
          <p:cNvSpPr txBox="1"/>
          <p:nvPr/>
        </p:nvSpPr>
        <p:spPr>
          <a:xfrm>
            <a:off x="6783048" y="668146"/>
            <a:ext cx="1417983" cy="461665"/>
          </a:xfrm>
          <a:prstGeom prst="rect">
            <a:avLst/>
          </a:prstGeom>
          <a:noFill/>
        </p:spPr>
        <p:txBody>
          <a:bodyPr wrap="square" rtlCol="0">
            <a:spAutoFit/>
          </a:bodyPr>
          <a:lstStyle/>
          <a:p>
            <a:r>
              <a:rPr lang="en-US" sz="2400">
                <a:solidFill>
                  <a:schemeClr val="bg1"/>
                </a:solidFill>
              </a:rPr>
              <a:t>VIDEO</a:t>
            </a:r>
          </a:p>
        </p:txBody>
      </p:sp>
      <p:sp>
        <p:nvSpPr>
          <p:cNvPr id="12" name="TextBox 11">
            <a:extLst>
              <a:ext uri="{FF2B5EF4-FFF2-40B4-BE49-F238E27FC236}">
                <a16:creationId xmlns:a16="http://schemas.microsoft.com/office/drawing/2014/main" id="{1971B46F-D0EC-447F-9AE5-E9084DCB8F34}"/>
              </a:ext>
            </a:extLst>
          </p:cNvPr>
          <p:cNvSpPr txBox="1"/>
          <p:nvPr/>
        </p:nvSpPr>
        <p:spPr>
          <a:xfrm>
            <a:off x="2958905" y="5534046"/>
            <a:ext cx="6824870" cy="369332"/>
          </a:xfrm>
          <a:prstGeom prst="rect">
            <a:avLst/>
          </a:prstGeom>
          <a:noFill/>
        </p:spPr>
        <p:txBody>
          <a:bodyPr wrap="square" rtlCol="0">
            <a:spAutoFit/>
          </a:bodyPr>
          <a:lstStyle/>
          <a:p>
            <a:r>
              <a:rPr lang="en-US" b="1"/>
              <a:t>EFFECT OF JOIN LIMITS ON ROBOT DYNAMICS IN ZERO GRAVITY </a:t>
            </a:r>
          </a:p>
        </p:txBody>
      </p:sp>
    </p:spTree>
    <p:extLst>
      <p:ext uri="{BB962C8B-B14F-4D97-AF65-F5344CB8AC3E}">
        <p14:creationId xmlns:p14="http://schemas.microsoft.com/office/powerpoint/2010/main" val="10711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16"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81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6"/>
                </p:tgtEl>
              </p:cMediaNode>
            </p:video>
            <p:seq concurrent="1" nextAc="seek">
              <p:cTn id="12" restart="whenNotActive" fill="hold" evtFilter="cancelBubble" nodeType="interactiveSeq">
                <p:stCondLst>
                  <p:cond evt="onClick" delay="0">
                    <p:tgtEl>
                      <p:spTgt spid="6"/>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6"/>
                                        </p:tgtEl>
                                      </p:cBhvr>
                                    </p:cmd>
                                  </p:childTnLst>
                                </p:cTn>
                              </p:par>
                            </p:childTnLst>
                          </p:cTn>
                        </p:par>
                      </p:childTnLst>
                    </p:cTn>
                  </p:par>
                </p:childTnLst>
              </p:cTn>
              <p:nextCondLst>
                <p:cond evt="onClick" delay="0">
                  <p:tgtEl>
                    <p:spTgt spid="6"/>
                  </p:tgtEl>
                </p:cond>
              </p:nextCondLst>
            </p:seq>
            <p:video>
              <p:cMediaNode vol="80000">
                <p:cTn id="17" fill="hold" display="0">
                  <p:stCondLst>
                    <p:cond delay="indefinite"/>
                  </p:stCondLst>
                </p:cTn>
                <p:tgtEl>
                  <p:spTgt spid="7"/>
                </p:tgtEl>
              </p:cMediaNode>
            </p:video>
            <p:seq concurrent="1" nextAc="seek">
              <p:cTn id="18" restart="whenNotActive" fill="hold" evtFilter="cancelBubble" nodeType="interactiveSeq">
                <p:stCondLst>
                  <p:cond evt="onClick" delay="0">
                    <p:tgtEl>
                      <p:spTgt spid="7"/>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325383C-6006-4B52-A8EB-11537F95FEF2}"/>
              </a:ext>
            </a:extLst>
          </p:cNvPr>
          <p:cNvSpPr>
            <a:spLocks noGrp="1"/>
          </p:cNvSpPr>
          <p:nvPr>
            <p:ph type="dt" sz="half" idx="10"/>
          </p:nvPr>
        </p:nvSpPr>
        <p:spPr/>
        <p:txBody>
          <a:bodyPr/>
          <a:lstStyle/>
          <a:p>
            <a:fld id="{7E8CC2CF-17C1-4FEF-BF00-65A17DCC6766}" type="datetime1">
              <a:rPr lang="en-US" smtClean="0"/>
              <a:t>6/19/2021</a:t>
            </a:fld>
            <a:endParaRPr lang="en-US"/>
          </a:p>
        </p:txBody>
      </p:sp>
      <p:sp>
        <p:nvSpPr>
          <p:cNvPr id="5" name="Slide Number Placeholder 4">
            <a:extLst>
              <a:ext uri="{FF2B5EF4-FFF2-40B4-BE49-F238E27FC236}">
                <a16:creationId xmlns:a16="http://schemas.microsoft.com/office/drawing/2014/main" id="{31A28207-ACD9-4DAF-8E4F-1723454B5562}"/>
              </a:ext>
            </a:extLst>
          </p:cNvPr>
          <p:cNvSpPr>
            <a:spLocks noGrp="1"/>
          </p:cNvSpPr>
          <p:nvPr>
            <p:ph type="sldNum" sz="quarter" idx="12"/>
          </p:nvPr>
        </p:nvSpPr>
        <p:spPr/>
        <p:txBody>
          <a:bodyPr/>
          <a:lstStyle/>
          <a:p>
            <a:fld id="{E8B71EF3-7C53-4641-9D80-4C6F45AAD70A}" type="slidenum">
              <a:rPr lang="en-US" smtClean="0"/>
              <a:t>29</a:t>
            </a:fld>
            <a:endParaRPr lang="en-US"/>
          </a:p>
        </p:txBody>
      </p:sp>
      <p:pic>
        <p:nvPicPr>
          <p:cNvPr id="6" name="17-Jun-2021 16-45-09Walking">
            <a:hlinkClick r:id="" action="ppaction://media"/>
            <a:extLst>
              <a:ext uri="{FF2B5EF4-FFF2-40B4-BE49-F238E27FC236}">
                <a16:creationId xmlns:a16="http://schemas.microsoft.com/office/drawing/2014/main" id="{EC1D9437-5B5A-48C3-97F4-1F6F6490F1BB}"/>
              </a:ext>
            </a:extLst>
          </p:cNvPr>
          <p:cNvPicPr>
            <a:picLocks noChangeAspect="1"/>
          </p:cNvPicPr>
          <p:nvPr>
            <a:videoFile r:link="rId1"/>
            <p:extLst>
              <p:ext uri="{DAA4B4D4-6D71-4841-9C94-3DE7FCFB9230}">
                <p14:media xmlns:p14="http://schemas.microsoft.com/office/powerpoint/2010/main" r:embed="rId2">
                  <p14:trim st="520"/>
                </p14:media>
              </p:ext>
            </p:extLst>
          </p:nvPr>
        </p:nvPicPr>
        <p:blipFill>
          <a:blip r:embed="rId4"/>
          <a:stretch>
            <a:fillRect/>
          </a:stretch>
        </p:blipFill>
        <p:spPr>
          <a:xfrm>
            <a:off x="0" y="665478"/>
            <a:ext cx="5767754" cy="4807519"/>
          </a:xfrm>
          <a:prstGeom prst="rect">
            <a:avLst/>
          </a:prstGeom>
        </p:spPr>
      </p:pic>
      <p:pic>
        <p:nvPicPr>
          <p:cNvPr id="8" name="Picture 7" descr="Chart, line chart&#10;&#10;Description automatically generated">
            <a:extLst>
              <a:ext uri="{FF2B5EF4-FFF2-40B4-BE49-F238E27FC236}">
                <a16:creationId xmlns:a16="http://schemas.microsoft.com/office/drawing/2014/main" id="{A76C6A1E-1759-4CA4-BA4F-E04878E0D124}"/>
              </a:ext>
            </a:extLst>
          </p:cNvPr>
          <p:cNvPicPr>
            <a:picLocks noChangeAspect="1"/>
          </p:cNvPicPr>
          <p:nvPr/>
        </p:nvPicPr>
        <p:blipFill rotWithShape="1">
          <a:blip r:embed="rId5">
            <a:extLst>
              <a:ext uri="{28A0092B-C50C-407E-A947-70E740481C1C}">
                <a14:useLocalDpi xmlns:a14="http://schemas.microsoft.com/office/drawing/2010/main" val="0"/>
              </a:ext>
            </a:extLst>
          </a:blip>
          <a:srcRect l="9808" r="6875"/>
          <a:stretch/>
        </p:blipFill>
        <p:spPr>
          <a:xfrm>
            <a:off x="6019799" y="164749"/>
            <a:ext cx="5923671" cy="5808979"/>
          </a:xfrm>
          <a:prstGeom prst="rect">
            <a:avLst/>
          </a:prstGeom>
        </p:spPr>
      </p:pic>
      <p:sp>
        <p:nvSpPr>
          <p:cNvPr id="7" name="Oval 6">
            <a:extLst>
              <a:ext uri="{FF2B5EF4-FFF2-40B4-BE49-F238E27FC236}">
                <a16:creationId xmlns:a16="http://schemas.microsoft.com/office/drawing/2014/main" id="{0C168DE1-C345-4C11-8E19-AA1B9D5F91C7}"/>
              </a:ext>
            </a:extLst>
          </p:cNvPr>
          <p:cNvSpPr/>
          <p:nvPr/>
        </p:nvSpPr>
        <p:spPr>
          <a:xfrm>
            <a:off x="728869" y="209948"/>
            <a:ext cx="1577009" cy="8169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8B5DBD1-F5D9-4464-A865-79709262307F}"/>
              </a:ext>
            </a:extLst>
          </p:cNvPr>
          <p:cNvSpPr txBox="1"/>
          <p:nvPr/>
        </p:nvSpPr>
        <p:spPr>
          <a:xfrm>
            <a:off x="1073425" y="423346"/>
            <a:ext cx="1417983" cy="461665"/>
          </a:xfrm>
          <a:prstGeom prst="rect">
            <a:avLst/>
          </a:prstGeom>
          <a:noFill/>
        </p:spPr>
        <p:txBody>
          <a:bodyPr wrap="square" rtlCol="0">
            <a:spAutoFit/>
          </a:bodyPr>
          <a:lstStyle/>
          <a:p>
            <a:r>
              <a:rPr lang="en-US" sz="2400">
                <a:solidFill>
                  <a:schemeClr val="bg1"/>
                </a:solidFill>
              </a:rPr>
              <a:t>VIDEO</a:t>
            </a:r>
          </a:p>
        </p:txBody>
      </p:sp>
      <p:sp>
        <p:nvSpPr>
          <p:cNvPr id="10" name="TextBox 9">
            <a:extLst>
              <a:ext uri="{FF2B5EF4-FFF2-40B4-BE49-F238E27FC236}">
                <a16:creationId xmlns:a16="http://schemas.microsoft.com/office/drawing/2014/main" id="{C7DDCA57-C5FB-41AA-8F74-7CA1579CC6B6}"/>
              </a:ext>
            </a:extLst>
          </p:cNvPr>
          <p:cNvSpPr txBox="1"/>
          <p:nvPr/>
        </p:nvSpPr>
        <p:spPr>
          <a:xfrm>
            <a:off x="1249939" y="5782927"/>
            <a:ext cx="10273695" cy="646331"/>
          </a:xfrm>
          <a:prstGeom prst="rect">
            <a:avLst/>
          </a:prstGeom>
          <a:noFill/>
        </p:spPr>
        <p:txBody>
          <a:bodyPr wrap="square" rtlCol="0">
            <a:spAutoFit/>
          </a:bodyPr>
          <a:lstStyle/>
          <a:p>
            <a:pPr algn="ctr"/>
            <a:r>
              <a:rPr lang="en-US" b="1"/>
              <a:t>EFFECT OF NORMAL REACTION AND FRICTION ON FREE FALLING ROBOT DYNAMICS UNDER GRAVITY (ONLY LEFT LEG UNDER CONSIDERATION</a:t>
            </a:r>
          </a:p>
        </p:txBody>
      </p:sp>
    </p:spTree>
    <p:extLst>
      <p:ext uri="{BB962C8B-B14F-4D97-AF65-F5344CB8AC3E}">
        <p14:creationId xmlns:p14="http://schemas.microsoft.com/office/powerpoint/2010/main" val="3505323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28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18D48-D78C-4E1F-9902-A64FF9EAE57D}"/>
              </a:ext>
            </a:extLst>
          </p:cNvPr>
          <p:cNvSpPr>
            <a:spLocks noGrp="1"/>
          </p:cNvSpPr>
          <p:nvPr>
            <p:ph type="title"/>
          </p:nvPr>
        </p:nvSpPr>
        <p:spPr>
          <a:xfrm>
            <a:off x="679174" y="153039"/>
            <a:ext cx="10515600" cy="880631"/>
          </a:xfrm>
        </p:spPr>
        <p:txBody>
          <a:bodyPr/>
          <a:lstStyle/>
          <a:p>
            <a:pPr algn="ctr"/>
            <a:r>
              <a:rPr lang="en-IN"/>
              <a:t>What are Bipeds?</a:t>
            </a:r>
          </a:p>
        </p:txBody>
      </p:sp>
      <p:graphicFrame>
        <p:nvGraphicFramePr>
          <p:cNvPr id="7" name="Content Placeholder 2">
            <a:extLst>
              <a:ext uri="{FF2B5EF4-FFF2-40B4-BE49-F238E27FC236}">
                <a16:creationId xmlns:a16="http://schemas.microsoft.com/office/drawing/2014/main" id="{A1C6554C-12D4-4A29-BC61-DEBA1E91257E}"/>
              </a:ext>
            </a:extLst>
          </p:cNvPr>
          <p:cNvGraphicFramePr>
            <a:graphicFrameLocks noGrp="1"/>
          </p:cNvGraphicFramePr>
          <p:nvPr>
            <p:ph idx="1"/>
            <p:extLst>
              <p:ext uri="{D42A27DB-BD31-4B8C-83A1-F6EECF244321}">
                <p14:modId xmlns:p14="http://schemas.microsoft.com/office/powerpoint/2010/main" val="2236798421"/>
              </p:ext>
            </p:extLst>
          </p:nvPr>
        </p:nvGraphicFramePr>
        <p:xfrm>
          <a:off x="838200" y="1213562"/>
          <a:ext cx="10515600" cy="54913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E3B1B096-5075-47E9-BF36-B07E31264958}"/>
              </a:ext>
            </a:extLst>
          </p:cNvPr>
          <p:cNvSpPr txBox="1"/>
          <p:nvPr/>
        </p:nvSpPr>
        <p:spPr>
          <a:xfrm>
            <a:off x="3054414" y="3574109"/>
            <a:ext cx="5924145"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3200" b="0" i="0" u="none" strike="noStrike" kern="1200" cap="none" spc="0" normalizeH="0" baseline="0" noProof="0">
                <a:ln>
                  <a:noFill/>
                </a:ln>
                <a:solidFill>
                  <a:prstClr val="black"/>
                </a:solidFill>
                <a:effectLst/>
                <a:uLnTx/>
                <a:uFillTx/>
                <a:latin typeface="Calibri" panose="020F0502020204030204"/>
                <a:ea typeface="+mn-ea"/>
                <a:cs typeface="+mn-cs"/>
              </a:rPr>
              <a:t>Motivation</a:t>
            </a:r>
          </a:p>
        </p:txBody>
      </p:sp>
    </p:spTree>
    <p:extLst>
      <p:ext uri="{BB962C8B-B14F-4D97-AF65-F5344CB8AC3E}">
        <p14:creationId xmlns:p14="http://schemas.microsoft.com/office/powerpoint/2010/main" val="2138943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13">
            <a:extLst>
              <a:ext uri="{FF2B5EF4-FFF2-40B4-BE49-F238E27FC236}">
                <a16:creationId xmlns:a16="http://schemas.microsoft.com/office/drawing/2014/main" id="{10EB215C-7839-4CEA-AA02-B8F7755F9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Freeform: Shape 15">
            <a:extLst>
              <a:ext uri="{FF2B5EF4-FFF2-40B4-BE49-F238E27FC236}">
                <a16:creationId xmlns:a16="http://schemas.microsoft.com/office/drawing/2014/main" id="{91011C6D-05BE-4D99-8C11-A0E478B129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0915134" cy="2251389"/>
          </a:xfrm>
          <a:custGeom>
            <a:avLst/>
            <a:gdLst>
              <a:gd name="connsiteX0" fmla="*/ 0 w 10915134"/>
              <a:gd name="connsiteY0" fmla="*/ 0 h 2251389"/>
              <a:gd name="connsiteX1" fmla="*/ 10915134 w 10915134"/>
              <a:gd name="connsiteY1" fmla="*/ 0 h 2251389"/>
              <a:gd name="connsiteX2" fmla="*/ 10882980 w 10915134"/>
              <a:gd name="connsiteY2" fmla="*/ 49990 h 2251389"/>
              <a:gd name="connsiteX3" fmla="*/ 10834795 w 10915134"/>
              <a:gd name="connsiteY3" fmla="*/ 110024 h 2251389"/>
              <a:gd name="connsiteX4" fmla="*/ 10738392 w 10915134"/>
              <a:gd name="connsiteY4" fmla="*/ 165813 h 2251389"/>
              <a:gd name="connsiteX5" fmla="*/ 10633692 w 10915134"/>
              <a:gd name="connsiteY5" fmla="*/ 209264 h 2251389"/>
              <a:gd name="connsiteX6" fmla="*/ 10586800 w 10915134"/>
              <a:gd name="connsiteY6" fmla="*/ 239716 h 2251389"/>
              <a:gd name="connsiteX7" fmla="*/ 10501658 w 10915134"/>
              <a:gd name="connsiteY7" fmla="*/ 307174 h 2251389"/>
              <a:gd name="connsiteX8" fmla="*/ 10404067 w 10915134"/>
              <a:gd name="connsiteY8" fmla="*/ 412395 h 2251389"/>
              <a:gd name="connsiteX9" fmla="*/ 10380953 w 10915134"/>
              <a:gd name="connsiteY9" fmla="*/ 472334 h 2251389"/>
              <a:gd name="connsiteX10" fmla="*/ 10341416 w 10915134"/>
              <a:gd name="connsiteY10" fmla="*/ 504774 h 2251389"/>
              <a:gd name="connsiteX11" fmla="*/ 10326329 w 10915134"/>
              <a:gd name="connsiteY11" fmla="*/ 523459 h 2251389"/>
              <a:gd name="connsiteX12" fmla="*/ 10298289 w 10915134"/>
              <a:gd name="connsiteY12" fmla="*/ 532173 h 2251389"/>
              <a:gd name="connsiteX13" fmla="*/ 10243127 w 10915134"/>
              <a:gd name="connsiteY13" fmla="*/ 540715 h 2251389"/>
              <a:gd name="connsiteX14" fmla="*/ 10141243 w 10915134"/>
              <a:gd name="connsiteY14" fmla="*/ 592343 h 2251389"/>
              <a:gd name="connsiteX15" fmla="*/ 9940352 w 10915134"/>
              <a:gd name="connsiteY15" fmla="*/ 631518 h 2251389"/>
              <a:gd name="connsiteX16" fmla="*/ 9836226 w 10915134"/>
              <a:gd name="connsiteY16" fmla="*/ 660496 h 2251389"/>
              <a:gd name="connsiteX17" fmla="*/ 9686899 w 10915134"/>
              <a:gd name="connsiteY17" fmla="*/ 683782 h 2251389"/>
              <a:gd name="connsiteX18" fmla="*/ 9578209 w 10915134"/>
              <a:gd name="connsiteY18" fmla="*/ 709781 h 2251389"/>
              <a:gd name="connsiteX19" fmla="*/ 9437298 w 10915134"/>
              <a:gd name="connsiteY19" fmla="*/ 757337 h 2251389"/>
              <a:gd name="connsiteX20" fmla="*/ 9435498 w 10915134"/>
              <a:gd name="connsiteY20" fmla="*/ 759689 h 2251389"/>
              <a:gd name="connsiteX21" fmla="*/ 9413910 w 10915134"/>
              <a:gd name="connsiteY21" fmla="*/ 764531 h 2251389"/>
              <a:gd name="connsiteX22" fmla="*/ 9361370 w 10915134"/>
              <a:gd name="connsiteY22" fmla="*/ 760593 h 2251389"/>
              <a:gd name="connsiteX23" fmla="*/ 9356626 w 10915134"/>
              <a:gd name="connsiteY23" fmla="*/ 764594 h 2251389"/>
              <a:gd name="connsiteX24" fmla="*/ 9311281 w 10915134"/>
              <a:gd name="connsiteY24" fmla="*/ 769260 h 2251389"/>
              <a:gd name="connsiteX25" fmla="*/ 9311173 w 10915134"/>
              <a:gd name="connsiteY25" fmla="*/ 771337 h 2251389"/>
              <a:gd name="connsiteX26" fmla="*/ 9300658 w 10915134"/>
              <a:gd name="connsiteY26" fmla="*/ 781452 h 2251389"/>
              <a:gd name="connsiteX27" fmla="*/ 9279376 w 10915134"/>
              <a:gd name="connsiteY27" fmla="*/ 796188 h 2251389"/>
              <a:gd name="connsiteX28" fmla="*/ 9189502 w 10915134"/>
              <a:gd name="connsiteY28" fmla="*/ 860175 h 2251389"/>
              <a:gd name="connsiteX29" fmla="*/ 9180260 w 10915134"/>
              <a:gd name="connsiteY29" fmla="*/ 862300 h 2251389"/>
              <a:gd name="connsiteX30" fmla="*/ 9180186 w 10915134"/>
              <a:gd name="connsiteY30" fmla="*/ 862799 h 2251389"/>
              <a:gd name="connsiteX31" fmla="*/ 9170652 w 10915134"/>
              <a:gd name="connsiteY31" fmla="*/ 865945 h 2251389"/>
              <a:gd name="connsiteX32" fmla="*/ 9145484 w 10915134"/>
              <a:gd name="connsiteY32" fmla="*/ 870300 h 2251389"/>
              <a:gd name="connsiteX33" fmla="*/ 9140031 w 10915134"/>
              <a:gd name="connsiteY33" fmla="*/ 874741 h 2251389"/>
              <a:gd name="connsiteX34" fmla="*/ 9138892 w 10915134"/>
              <a:gd name="connsiteY34" fmla="*/ 880860 h 2251389"/>
              <a:gd name="connsiteX35" fmla="*/ 9107257 w 10915134"/>
              <a:gd name="connsiteY35" fmla="*/ 903704 h 2251389"/>
              <a:gd name="connsiteX36" fmla="*/ 9034880 w 10915134"/>
              <a:gd name="connsiteY36" fmla="*/ 948837 h 2251389"/>
              <a:gd name="connsiteX37" fmla="*/ 8950600 w 10915134"/>
              <a:gd name="connsiteY37" fmla="*/ 994853 h 2251389"/>
              <a:gd name="connsiteX38" fmla="*/ 8753014 w 10915134"/>
              <a:gd name="connsiteY38" fmla="*/ 1118658 h 2251389"/>
              <a:gd name="connsiteX39" fmla="*/ 8581094 w 10915134"/>
              <a:gd name="connsiteY39" fmla="*/ 1153261 h 2251389"/>
              <a:gd name="connsiteX40" fmla="*/ 8498175 w 10915134"/>
              <a:gd name="connsiteY40" fmla="*/ 1187969 h 2251389"/>
              <a:gd name="connsiteX41" fmla="*/ 8448788 w 10915134"/>
              <a:gd name="connsiteY41" fmla="*/ 1206463 h 2251389"/>
              <a:gd name="connsiteX42" fmla="*/ 8367996 w 10915134"/>
              <a:gd name="connsiteY42" fmla="*/ 1232783 h 2251389"/>
              <a:gd name="connsiteX43" fmla="*/ 8367423 w 10915134"/>
              <a:gd name="connsiteY43" fmla="*/ 1238278 h 2251389"/>
              <a:gd name="connsiteX44" fmla="*/ 8359640 w 10915134"/>
              <a:gd name="connsiteY44" fmla="*/ 1246782 h 2251389"/>
              <a:gd name="connsiteX45" fmla="*/ 8346100 w 10915134"/>
              <a:gd name="connsiteY45" fmla="*/ 1266142 h 2251389"/>
              <a:gd name="connsiteX46" fmla="*/ 8318833 w 10915134"/>
              <a:gd name="connsiteY46" fmla="*/ 1292714 h 2251389"/>
              <a:gd name="connsiteX47" fmla="*/ 8317719 w 10915134"/>
              <a:gd name="connsiteY47" fmla="*/ 1291904 h 2251389"/>
              <a:gd name="connsiteX48" fmla="*/ 8307730 w 10915134"/>
              <a:gd name="connsiteY48" fmla="*/ 1293984 h 2251389"/>
              <a:gd name="connsiteX49" fmla="*/ 8240756 w 10915134"/>
              <a:gd name="connsiteY49" fmla="*/ 1301537 h 2251389"/>
              <a:gd name="connsiteX50" fmla="*/ 8216639 w 10915134"/>
              <a:gd name="connsiteY50" fmla="*/ 1327887 h 2251389"/>
              <a:gd name="connsiteX51" fmla="*/ 8211337 w 10915134"/>
              <a:gd name="connsiteY51" fmla="*/ 1332570 h 2251389"/>
              <a:gd name="connsiteX52" fmla="*/ 8211048 w 10915134"/>
              <a:gd name="connsiteY52" fmla="*/ 1332403 h 2251389"/>
              <a:gd name="connsiteX53" fmla="*/ 8205085 w 10915134"/>
              <a:gd name="connsiteY53" fmla="*/ 1336831 h 2251389"/>
              <a:gd name="connsiteX54" fmla="*/ 8137554 w 10915134"/>
              <a:gd name="connsiteY54" fmla="*/ 1342145 h 2251389"/>
              <a:gd name="connsiteX55" fmla="*/ 8054564 w 10915134"/>
              <a:gd name="connsiteY55" fmla="*/ 1367911 h 2251389"/>
              <a:gd name="connsiteX56" fmla="*/ 7973237 w 10915134"/>
              <a:gd name="connsiteY56" fmla="*/ 1397544 h 2251389"/>
              <a:gd name="connsiteX57" fmla="*/ 7944198 w 10915134"/>
              <a:gd name="connsiteY57" fmla="*/ 1410276 h 2251389"/>
              <a:gd name="connsiteX58" fmla="*/ 7890643 w 10915134"/>
              <a:gd name="connsiteY58" fmla="*/ 1424144 h 2251389"/>
              <a:gd name="connsiteX59" fmla="*/ 7864997 w 10915134"/>
              <a:gd name="connsiteY59" fmla="*/ 1425023 h 2251389"/>
              <a:gd name="connsiteX60" fmla="*/ 7864067 w 10915134"/>
              <a:gd name="connsiteY60" fmla="*/ 1426002 h 2251389"/>
              <a:gd name="connsiteX61" fmla="*/ 7861153 w 10915134"/>
              <a:gd name="connsiteY61" fmla="*/ 1423038 h 2251389"/>
              <a:gd name="connsiteX62" fmla="*/ 7844586 w 10915134"/>
              <a:gd name="connsiteY62" fmla="*/ 1429169 h 2251389"/>
              <a:gd name="connsiteX63" fmla="*/ 7840350 w 10915134"/>
              <a:gd name="connsiteY63" fmla="*/ 1432451 h 2251389"/>
              <a:gd name="connsiteX64" fmla="*/ 7833722 w 10915134"/>
              <a:gd name="connsiteY64" fmla="*/ 1435148 h 2251389"/>
              <a:gd name="connsiteX65" fmla="*/ 7833492 w 10915134"/>
              <a:gd name="connsiteY65" fmla="*/ 1434901 h 2251389"/>
              <a:gd name="connsiteX66" fmla="*/ 7827413 w 10915134"/>
              <a:gd name="connsiteY66" fmla="*/ 1438043 h 2251389"/>
              <a:gd name="connsiteX67" fmla="*/ 7798463 w 10915134"/>
              <a:gd name="connsiteY67" fmla="*/ 1457407 h 2251389"/>
              <a:gd name="connsiteX68" fmla="*/ 7759015 w 10915134"/>
              <a:gd name="connsiteY68" fmla="*/ 1458666 h 2251389"/>
              <a:gd name="connsiteX69" fmla="*/ 7752684 w 10915134"/>
              <a:gd name="connsiteY69" fmla="*/ 1444792 h 2251389"/>
              <a:gd name="connsiteX70" fmla="*/ 7747867 w 10915134"/>
              <a:gd name="connsiteY70" fmla="*/ 1447976 h 2251389"/>
              <a:gd name="connsiteX71" fmla="*/ 7738750 w 10915134"/>
              <a:gd name="connsiteY71" fmla="*/ 1456574 h 2251389"/>
              <a:gd name="connsiteX72" fmla="*/ 7735619 w 10915134"/>
              <a:gd name="connsiteY72" fmla="*/ 1456320 h 2251389"/>
              <a:gd name="connsiteX73" fmla="*/ 7705072 w 10915134"/>
              <a:gd name="connsiteY73" fmla="*/ 1465768 h 2251389"/>
              <a:gd name="connsiteX74" fmla="*/ 7696073 w 10915134"/>
              <a:gd name="connsiteY74" fmla="*/ 1462212 h 2251389"/>
              <a:gd name="connsiteX75" fmla="*/ 7692096 w 10915134"/>
              <a:gd name="connsiteY75" fmla="*/ 1462163 h 2251389"/>
              <a:gd name="connsiteX76" fmla="*/ 7674689 w 10915134"/>
              <a:gd name="connsiteY76" fmla="*/ 1477613 h 2251389"/>
              <a:gd name="connsiteX77" fmla="*/ 7665348 w 10915134"/>
              <a:gd name="connsiteY77" fmla="*/ 1483862 h 2251389"/>
              <a:gd name="connsiteX78" fmla="*/ 7606276 w 10915134"/>
              <a:gd name="connsiteY78" fmla="*/ 1538521 h 2251389"/>
              <a:gd name="connsiteX79" fmla="*/ 7504695 w 10915134"/>
              <a:gd name="connsiteY79" fmla="*/ 1566686 h 2251389"/>
              <a:gd name="connsiteX80" fmla="*/ 7401270 w 10915134"/>
              <a:gd name="connsiteY80" fmla="*/ 1597361 h 2251389"/>
              <a:gd name="connsiteX81" fmla="*/ 7320321 w 10915134"/>
              <a:gd name="connsiteY81" fmla="*/ 1619535 h 2251389"/>
              <a:gd name="connsiteX82" fmla="*/ 7149526 w 10915134"/>
              <a:gd name="connsiteY82" fmla="*/ 1743630 h 2251389"/>
              <a:gd name="connsiteX83" fmla="*/ 7105391 w 10915134"/>
              <a:gd name="connsiteY83" fmla="*/ 1752328 h 2251389"/>
              <a:gd name="connsiteX84" fmla="*/ 7071654 w 10915134"/>
              <a:gd name="connsiteY84" fmla="*/ 1785091 h 2251389"/>
              <a:gd name="connsiteX85" fmla="*/ 7054359 w 10915134"/>
              <a:gd name="connsiteY85" fmla="*/ 1782439 h 2251389"/>
              <a:gd name="connsiteX86" fmla="*/ 7051319 w 10915134"/>
              <a:gd name="connsiteY86" fmla="*/ 1781706 h 2251389"/>
              <a:gd name="connsiteX87" fmla="*/ 7040377 w 10915134"/>
              <a:gd name="connsiteY87" fmla="*/ 1784767 h 2251389"/>
              <a:gd name="connsiteX88" fmla="*/ 7035771 w 10915134"/>
              <a:gd name="connsiteY88" fmla="*/ 1778137 h 2251389"/>
              <a:gd name="connsiteX89" fmla="*/ 7018208 w 10915134"/>
              <a:gd name="connsiteY89" fmla="*/ 1777373 h 2251389"/>
              <a:gd name="connsiteX90" fmla="*/ 6998493 w 10915134"/>
              <a:gd name="connsiteY90" fmla="*/ 1785098 h 2251389"/>
              <a:gd name="connsiteX91" fmla="*/ 6928288 w 10915134"/>
              <a:gd name="connsiteY91" fmla="*/ 1811732 h 2251389"/>
              <a:gd name="connsiteX92" fmla="*/ 6917773 w 10915134"/>
              <a:gd name="connsiteY92" fmla="*/ 1820666 h 2251389"/>
              <a:gd name="connsiteX93" fmla="*/ 6881789 w 10915134"/>
              <a:gd name="connsiteY93" fmla="*/ 1828309 h 2251389"/>
              <a:gd name="connsiteX94" fmla="*/ 6879926 w 10915134"/>
              <a:gd name="connsiteY94" fmla="*/ 1830591 h 2251389"/>
              <a:gd name="connsiteX95" fmla="*/ 6845508 w 10915134"/>
              <a:gd name="connsiteY95" fmla="*/ 1841035 h 2251389"/>
              <a:gd name="connsiteX96" fmla="*/ 6786683 w 10915134"/>
              <a:gd name="connsiteY96" fmla="*/ 1868367 h 2251389"/>
              <a:gd name="connsiteX97" fmla="*/ 6773874 w 10915134"/>
              <a:gd name="connsiteY97" fmla="*/ 1863267 h 2251389"/>
              <a:gd name="connsiteX98" fmla="*/ 6771241 w 10915134"/>
              <a:gd name="connsiteY98" fmla="*/ 1859449 h 2251389"/>
              <a:gd name="connsiteX99" fmla="*/ 6755065 w 10915134"/>
              <a:gd name="connsiteY99" fmla="*/ 1866822 h 2251389"/>
              <a:gd name="connsiteX100" fmla="*/ 6740854 w 10915134"/>
              <a:gd name="connsiteY100" fmla="*/ 1865352 h 2251389"/>
              <a:gd name="connsiteX101" fmla="*/ 6730997 w 10915134"/>
              <a:gd name="connsiteY101" fmla="*/ 1874155 h 2251389"/>
              <a:gd name="connsiteX102" fmla="*/ 6714212 w 10915134"/>
              <a:gd name="connsiteY102" fmla="*/ 1876293 h 2251389"/>
              <a:gd name="connsiteX103" fmla="*/ 6693130 w 10915134"/>
              <a:gd name="connsiteY103" fmla="*/ 1876808 h 2251389"/>
              <a:gd name="connsiteX104" fmla="*/ 6674405 w 10915134"/>
              <a:gd name="connsiteY104" fmla="*/ 1873459 h 2251389"/>
              <a:gd name="connsiteX105" fmla="*/ 6647714 w 10915134"/>
              <a:gd name="connsiteY105" fmla="*/ 1878941 h 2251389"/>
              <a:gd name="connsiteX106" fmla="*/ 6586613 w 10915134"/>
              <a:gd name="connsiteY106" fmla="*/ 1887053 h 2251389"/>
              <a:gd name="connsiteX107" fmla="*/ 6540424 w 10915134"/>
              <a:gd name="connsiteY107" fmla="*/ 1893269 h 2251389"/>
              <a:gd name="connsiteX108" fmla="*/ 6460034 w 10915134"/>
              <a:gd name="connsiteY108" fmla="*/ 1911286 h 2251389"/>
              <a:gd name="connsiteX109" fmla="*/ 6445449 w 10915134"/>
              <a:gd name="connsiteY109" fmla="*/ 1926499 h 2251389"/>
              <a:gd name="connsiteX110" fmla="*/ 6407092 w 10915134"/>
              <a:gd name="connsiteY110" fmla="*/ 1921993 h 2251389"/>
              <a:gd name="connsiteX111" fmla="*/ 6396332 w 10915134"/>
              <a:gd name="connsiteY111" fmla="*/ 1907025 h 2251389"/>
              <a:gd name="connsiteX112" fmla="*/ 6347048 w 10915134"/>
              <a:gd name="connsiteY112" fmla="*/ 1912130 h 2251389"/>
              <a:gd name="connsiteX113" fmla="*/ 6302270 w 10915134"/>
              <a:gd name="connsiteY113" fmla="*/ 1933613 h 2251389"/>
              <a:gd name="connsiteX114" fmla="*/ 6243078 w 10915134"/>
              <a:gd name="connsiteY114" fmla="*/ 1945644 h 2251389"/>
              <a:gd name="connsiteX115" fmla="*/ 6207738 w 10915134"/>
              <a:gd name="connsiteY115" fmla="*/ 1953011 h 2251389"/>
              <a:gd name="connsiteX116" fmla="*/ 6108781 w 10915134"/>
              <a:gd name="connsiteY116" fmla="*/ 1959474 h 2251389"/>
              <a:gd name="connsiteX117" fmla="*/ 6103698 w 10915134"/>
              <a:gd name="connsiteY117" fmla="*/ 1959304 h 2251389"/>
              <a:gd name="connsiteX118" fmla="*/ 6087017 w 10915134"/>
              <a:gd name="connsiteY118" fmla="*/ 1969078 h 2251389"/>
              <a:gd name="connsiteX119" fmla="*/ 6086313 w 10915134"/>
              <a:gd name="connsiteY119" fmla="*/ 1971580 h 2251389"/>
              <a:gd name="connsiteX120" fmla="*/ 6024291 w 10915134"/>
              <a:gd name="connsiteY120" fmla="*/ 1966761 h 2251389"/>
              <a:gd name="connsiteX121" fmla="*/ 6016853 w 10915134"/>
              <a:gd name="connsiteY121" fmla="*/ 1970526 h 2251389"/>
              <a:gd name="connsiteX122" fmla="*/ 5975404 w 10915134"/>
              <a:gd name="connsiteY122" fmla="*/ 1961749 h 2251389"/>
              <a:gd name="connsiteX123" fmla="*/ 5954536 w 10915134"/>
              <a:gd name="connsiteY123" fmla="*/ 1960220 h 2251389"/>
              <a:gd name="connsiteX124" fmla="*/ 5917280 w 10915134"/>
              <a:gd name="connsiteY124" fmla="*/ 1954478 h 2251389"/>
              <a:gd name="connsiteX125" fmla="*/ 5914232 w 10915134"/>
              <a:gd name="connsiteY125" fmla="*/ 1956919 h 2251389"/>
              <a:gd name="connsiteX126" fmla="*/ 5906850 w 10915134"/>
              <a:gd name="connsiteY126" fmla="*/ 1954702 h 2251389"/>
              <a:gd name="connsiteX127" fmla="*/ 5901461 w 10915134"/>
              <a:gd name="connsiteY127" fmla="*/ 1957577 h 2251389"/>
              <a:gd name="connsiteX128" fmla="*/ 5895317 w 10915134"/>
              <a:gd name="connsiteY128" fmla="*/ 1956828 h 2251389"/>
              <a:gd name="connsiteX129" fmla="*/ 5831128 w 10915134"/>
              <a:gd name="connsiteY129" fmla="*/ 1968382 h 2251389"/>
              <a:gd name="connsiteX130" fmla="*/ 5817261 w 10915134"/>
              <a:gd name="connsiteY130" fmla="*/ 1966124 h 2251389"/>
              <a:gd name="connsiteX131" fmla="*/ 5806791 w 10915134"/>
              <a:gd name="connsiteY131" fmla="*/ 1974713 h 2251389"/>
              <a:gd name="connsiteX132" fmla="*/ 5762574 w 10915134"/>
              <a:gd name="connsiteY132" fmla="*/ 1976973 h 2251389"/>
              <a:gd name="connsiteX133" fmla="*/ 5747297 w 10915134"/>
              <a:gd name="connsiteY133" fmla="*/ 1970252 h 2251389"/>
              <a:gd name="connsiteX134" fmla="*/ 5733169 w 10915134"/>
              <a:gd name="connsiteY134" fmla="*/ 1965433 h 2251389"/>
              <a:gd name="connsiteX135" fmla="*/ 5731338 w 10915134"/>
              <a:gd name="connsiteY135" fmla="*/ 1965447 h 2251389"/>
              <a:gd name="connsiteX136" fmla="*/ 5712957 w 10915134"/>
              <a:gd name="connsiteY136" fmla="*/ 1965596 h 2251389"/>
              <a:gd name="connsiteX137" fmla="*/ 5678760 w 10915134"/>
              <a:gd name="connsiteY137" fmla="*/ 1965873 h 2251389"/>
              <a:gd name="connsiteX138" fmla="*/ 5612457 w 10915134"/>
              <a:gd name="connsiteY138" fmla="*/ 1972287 h 2251389"/>
              <a:gd name="connsiteX139" fmla="*/ 5462439 w 10915134"/>
              <a:gd name="connsiteY139" fmla="*/ 1941766 h 2251389"/>
              <a:gd name="connsiteX140" fmla="*/ 5249426 w 10915134"/>
              <a:gd name="connsiteY140" fmla="*/ 1957993 h 2251389"/>
              <a:gd name="connsiteX141" fmla="*/ 4795460 w 10915134"/>
              <a:gd name="connsiteY141" fmla="*/ 2018541 h 2251389"/>
              <a:gd name="connsiteX142" fmla="*/ 4698875 w 10915134"/>
              <a:gd name="connsiteY142" fmla="*/ 2031693 h 2251389"/>
              <a:gd name="connsiteX143" fmla="*/ 4635334 w 10915134"/>
              <a:gd name="connsiteY143" fmla="*/ 2035504 h 2251389"/>
              <a:gd name="connsiteX144" fmla="*/ 4529228 w 10915134"/>
              <a:gd name="connsiteY144" fmla="*/ 2076609 h 2251389"/>
              <a:gd name="connsiteX145" fmla="*/ 4408461 w 10915134"/>
              <a:gd name="connsiteY145" fmla="*/ 2090939 h 2251389"/>
              <a:gd name="connsiteX146" fmla="*/ 4254651 w 10915134"/>
              <a:gd name="connsiteY146" fmla="*/ 2101730 h 2251389"/>
              <a:gd name="connsiteX147" fmla="*/ 4213233 w 10915134"/>
              <a:gd name="connsiteY147" fmla="*/ 2120326 h 2251389"/>
              <a:gd name="connsiteX148" fmla="*/ 4153938 w 10915134"/>
              <a:gd name="connsiteY148" fmla="*/ 2137520 h 2251389"/>
              <a:gd name="connsiteX149" fmla="*/ 4050969 w 10915134"/>
              <a:gd name="connsiteY149" fmla="*/ 2177971 h 2251389"/>
              <a:gd name="connsiteX150" fmla="*/ 3933162 w 10915134"/>
              <a:gd name="connsiteY150" fmla="*/ 2199509 h 2251389"/>
              <a:gd name="connsiteX151" fmla="*/ 3797609 w 10915134"/>
              <a:gd name="connsiteY151" fmla="*/ 2185813 h 2251389"/>
              <a:gd name="connsiteX152" fmla="*/ 3723511 w 10915134"/>
              <a:gd name="connsiteY152" fmla="*/ 2185401 h 2251389"/>
              <a:gd name="connsiteX153" fmla="*/ 3478465 w 10915134"/>
              <a:gd name="connsiteY153" fmla="*/ 2181087 h 2251389"/>
              <a:gd name="connsiteX154" fmla="*/ 3308996 w 10915134"/>
              <a:gd name="connsiteY154" fmla="*/ 2177978 h 2251389"/>
              <a:gd name="connsiteX155" fmla="*/ 3260282 w 10915134"/>
              <a:gd name="connsiteY155" fmla="*/ 2194479 h 2251389"/>
              <a:gd name="connsiteX156" fmla="*/ 3178557 w 10915134"/>
              <a:gd name="connsiteY156" fmla="*/ 2221451 h 2251389"/>
              <a:gd name="connsiteX157" fmla="*/ 3097074 w 10915134"/>
              <a:gd name="connsiteY157" fmla="*/ 2229837 h 2251389"/>
              <a:gd name="connsiteX158" fmla="*/ 3029944 w 10915134"/>
              <a:gd name="connsiteY158" fmla="*/ 2248531 h 2251389"/>
              <a:gd name="connsiteX159" fmla="*/ 2964870 w 10915134"/>
              <a:gd name="connsiteY159" fmla="*/ 2251389 h 2251389"/>
              <a:gd name="connsiteX160" fmla="*/ 2931496 w 10915134"/>
              <a:gd name="connsiteY160" fmla="*/ 2243024 h 2251389"/>
              <a:gd name="connsiteX161" fmla="*/ 2892959 w 10915134"/>
              <a:gd name="connsiteY161" fmla="*/ 2233969 h 2251389"/>
              <a:gd name="connsiteX162" fmla="*/ 2839074 w 10915134"/>
              <a:gd name="connsiteY162" fmla="*/ 2225008 h 2251389"/>
              <a:gd name="connsiteX163" fmla="*/ 2693779 w 10915134"/>
              <a:gd name="connsiteY163" fmla="*/ 2231570 h 2251389"/>
              <a:gd name="connsiteX164" fmla="*/ 2523799 w 10915134"/>
              <a:gd name="connsiteY164" fmla="*/ 2236547 h 2251389"/>
              <a:gd name="connsiteX165" fmla="*/ 2340069 w 10915134"/>
              <a:gd name="connsiteY165" fmla="*/ 2220699 h 2251389"/>
              <a:gd name="connsiteX166" fmla="*/ 2076408 w 10915134"/>
              <a:gd name="connsiteY166" fmla="*/ 2194398 h 2251389"/>
              <a:gd name="connsiteX167" fmla="*/ 1983593 w 10915134"/>
              <a:gd name="connsiteY167" fmla="*/ 2219360 h 2251389"/>
              <a:gd name="connsiteX168" fmla="*/ 1853105 w 10915134"/>
              <a:gd name="connsiteY168" fmla="*/ 2214141 h 2251389"/>
              <a:gd name="connsiteX169" fmla="*/ 1748511 w 10915134"/>
              <a:gd name="connsiteY169" fmla="*/ 2178472 h 2251389"/>
              <a:gd name="connsiteX170" fmla="*/ 1633422 w 10915134"/>
              <a:gd name="connsiteY170" fmla="*/ 2143415 h 2251389"/>
              <a:gd name="connsiteX171" fmla="*/ 1558946 w 10915134"/>
              <a:gd name="connsiteY171" fmla="*/ 2128843 h 2251389"/>
              <a:gd name="connsiteX172" fmla="*/ 1385344 w 10915134"/>
              <a:gd name="connsiteY172" fmla="*/ 2124817 h 2251389"/>
              <a:gd name="connsiteX173" fmla="*/ 1227473 w 10915134"/>
              <a:gd name="connsiteY173" fmla="*/ 2113291 h 2251389"/>
              <a:gd name="connsiteX174" fmla="*/ 1088711 w 10915134"/>
              <a:gd name="connsiteY174" fmla="*/ 2097947 h 2251389"/>
              <a:gd name="connsiteX175" fmla="*/ 939259 w 10915134"/>
              <a:gd name="connsiteY175" fmla="*/ 2073411 h 2251389"/>
              <a:gd name="connsiteX176" fmla="*/ 914345 w 10915134"/>
              <a:gd name="connsiteY176" fmla="*/ 2063135 h 2251389"/>
              <a:gd name="connsiteX177" fmla="*/ 879393 w 10915134"/>
              <a:gd name="connsiteY177" fmla="*/ 2068419 h 2251389"/>
              <a:gd name="connsiteX178" fmla="*/ 739242 w 10915134"/>
              <a:gd name="connsiteY178" fmla="*/ 2091539 h 2251389"/>
              <a:gd name="connsiteX179" fmla="*/ 628509 w 10915134"/>
              <a:gd name="connsiteY179" fmla="*/ 2108134 h 2251389"/>
              <a:gd name="connsiteX180" fmla="*/ 508046 w 10915134"/>
              <a:gd name="connsiteY180" fmla="*/ 2109851 h 2251389"/>
              <a:gd name="connsiteX181" fmla="*/ 408793 w 10915134"/>
              <a:gd name="connsiteY181" fmla="*/ 2105335 h 2251389"/>
              <a:gd name="connsiteX182" fmla="*/ 259142 w 10915134"/>
              <a:gd name="connsiteY182" fmla="*/ 2115883 h 2251389"/>
              <a:gd name="connsiteX183" fmla="*/ 91266 w 10915134"/>
              <a:gd name="connsiteY183" fmla="*/ 2135533 h 2251389"/>
              <a:gd name="connsiteX184" fmla="*/ 12251 w 10915134"/>
              <a:gd name="connsiteY184" fmla="*/ 2121489 h 2251389"/>
              <a:gd name="connsiteX185" fmla="*/ 0 w 10915134"/>
              <a:gd name="connsiteY185" fmla="*/ 2122164 h 2251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Lst>
            <a:rect l="l" t="t" r="r" b="b"/>
            <a:pathLst>
              <a:path w="10915134" h="2251389">
                <a:moveTo>
                  <a:pt x="0" y="0"/>
                </a:moveTo>
                <a:lnTo>
                  <a:pt x="10915134" y="0"/>
                </a:lnTo>
                <a:lnTo>
                  <a:pt x="10882980" y="49990"/>
                </a:lnTo>
                <a:cubicBezTo>
                  <a:pt x="10880871" y="52147"/>
                  <a:pt x="10836905" y="107867"/>
                  <a:pt x="10834795" y="110024"/>
                </a:cubicBezTo>
                <a:cubicBezTo>
                  <a:pt x="10820319" y="128194"/>
                  <a:pt x="10762503" y="175620"/>
                  <a:pt x="10738392" y="165813"/>
                </a:cubicBezTo>
                <a:cubicBezTo>
                  <a:pt x="10748670" y="186392"/>
                  <a:pt x="10638347" y="188684"/>
                  <a:pt x="10633692" y="209264"/>
                </a:cubicBezTo>
                <a:cubicBezTo>
                  <a:pt x="10631767" y="225908"/>
                  <a:pt x="10597419" y="233945"/>
                  <a:pt x="10586800" y="239716"/>
                </a:cubicBezTo>
                <a:cubicBezTo>
                  <a:pt x="10579628" y="256520"/>
                  <a:pt x="10520682" y="224915"/>
                  <a:pt x="10501658" y="307174"/>
                </a:cubicBezTo>
                <a:cubicBezTo>
                  <a:pt x="10447727" y="313339"/>
                  <a:pt x="10447126" y="425780"/>
                  <a:pt x="10404067" y="412395"/>
                </a:cubicBezTo>
                <a:cubicBezTo>
                  <a:pt x="10392937" y="413598"/>
                  <a:pt x="10388815" y="467371"/>
                  <a:pt x="10380953" y="472334"/>
                </a:cubicBezTo>
                <a:lnTo>
                  <a:pt x="10341416" y="504774"/>
                </a:lnTo>
                <a:lnTo>
                  <a:pt x="10326329" y="523459"/>
                </a:lnTo>
                <a:lnTo>
                  <a:pt x="10298289" y="532173"/>
                </a:lnTo>
                <a:cubicBezTo>
                  <a:pt x="10284422" y="535049"/>
                  <a:pt x="10265952" y="533199"/>
                  <a:pt x="10243127" y="540715"/>
                </a:cubicBezTo>
                <a:cubicBezTo>
                  <a:pt x="10203910" y="562831"/>
                  <a:pt x="10165274" y="534580"/>
                  <a:pt x="10141243" y="592343"/>
                </a:cubicBezTo>
                <a:cubicBezTo>
                  <a:pt x="10059374" y="598371"/>
                  <a:pt x="10021953" y="650378"/>
                  <a:pt x="9940352" y="631518"/>
                </a:cubicBezTo>
                <a:cubicBezTo>
                  <a:pt x="9959797" y="646419"/>
                  <a:pt x="9860152" y="623282"/>
                  <a:pt x="9836226" y="660496"/>
                </a:cubicBezTo>
                <a:cubicBezTo>
                  <a:pt x="9788121" y="672556"/>
                  <a:pt x="9760988" y="668531"/>
                  <a:pt x="9686899" y="683782"/>
                </a:cubicBezTo>
                <a:cubicBezTo>
                  <a:pt x="9623800" y="700369"/>
                  <a:pt x="9613948" y="700871"/>
                  <a:pt x="9578209" y="709781"/>
                </a:cubicBezTo>
                <a:lnTo>
                  <a:pt x="9437298" y="757337"/>
                </a:lnTo>
                <a:lnTo>
                  <a:pt x="9435498" y="759689"/>
                </a:lnTo>
                <a:cubicBezTo>
                  <a:pt x="9426240" y="765982"/>
                  <a:pt x="9419508" y="766527"/>
                  <a:pt x="9413910" y="764531"/>
                </a:cubicBezTo>
                <a:lnTo>
                  <a:pt x="9361370" y="760593"/>
                </a:lnTo>
                <a:lnTo>
                  <a:pt x="9356626" y="764594"/>
                </a:lnTo>
                <a:lnTo>
                  <a:pt x="9311281" y="769260"/>
                </a:lnTo>
                <a:cubicBezTo>
                  <a:pt x="9311245" y="769953"/>
                  <a:pt x="9311210" y="770644"/>
                  <a:pt x="9311173" y="771337"/>
                </a:cubicBezTo>
                <a:cubicBezTo>
                  <a:pt x="9309900" y="776105"/>
                  <a:pt x="9307010" y="779823"/>
                  <a:pt x="9300658" y="781452"/>
                </a:cubicBezTo>
                <a:cubicBezTo>
                  <a:pt x="9318003" y="808459"/>
                  <a:pt x="9299643" y="793767"/>
                  <a:pt x="9279376" y="796188"/>
                </a:cubicBezTo>
                <a:cubicBezTo>
                  <a:pt x="9260850" y="809309"/>
                  <a:pt x="9206021" y="849156"/>
                  <a:pt x="9189502" y="860175"/>
                </a:cubicBezTo>
                <a:lnTo>
                  <a:pt x="9180260" y="862300"/>
                </a:lnTo>
                <a:cubicBezTo>
                  <a:pt x="9180236" y="862466"/>
                  <a:pt x="9180211" y="862633"/>
                  <a:pt x="9180186" y="862799"/>
                </a:cubicBezTo>
                <a:cubicBezTo>
                  <a:pt x="9178407" y="864232"/>
                  <a:pt x="9175456" y="865295"/>
                  <a:pt x="9170652" y="865945"/>
                </a:cubicBezTo>
                <a:lnTo>
                  <a:pt x="9145484" y="870300"/>
                </a:lnTo>
                <a:lnTo>
                  <a:pt x="9140031" y="874741"/>
                </a:lnTo>
                <a:lnTo>
                  <a:pt x="9138892" y="880860"/>
                </a:lnTo>
                <a:lnTo>
                  <a:pt x="9107257" y="903704"/>
                </a:lnTo>
                <a:cubicBezTo>
                  <a:pt x="9091321" y="899193"/>
                  <a:pt x="9043942" y="941365"/>
                  <a:pt x="9034880" y="948837"/>
                </a:cubicBezTo>
                <a:lnTo>
                  <a:pt x="8950600" y="994853"/>
                </a:lnTo>
                <a:cubicBezTo>
                  <a:pt x="8865196" y="1081843"/>
                  <a:pt x="8818875" y="1077389"/>
                  <a:pt x="8753014" y="1118658"/>
                </a:cubicBezTo>
                <a:cubicBezTo>
                  <a:pt x="8692981" y="1124704"/>
                  <a:pt x="8636332" y="1128410"/>
                  <a:pt x="8581094" y="1153261"/>
                </a:cubicBezTo>
                <a:cubicBezTo>
                  <a:pt x="8538621" y="1164812"/>
                  <a:pt x="8511758" y="1169577"/>
                  <a:pt x="8498175" y="1187969"/>
                </a:cubicBezTo>
                <a:lnTo>
                  <a:pt x="8448788" y="1206463"/>
                </a:lnTo>
                <a:lnTo>
                  <a:pt x="8367996" y="1232783"/>
                </a:lnTo>
                <a:cubicBezTo>
                  <a:pt x="8367806" y="1234615"/>
                  <a:pt x="8367614" y="1236446"/>
                  <a:pt x="8367423" y="1238278"/>
                </a:cubicBezTo>
                <a:lnTo>
                  <a:pt x="8359640" y="1246782"/>
                </a:lnTo>
                <a:lnTo>
                  <a:pt x="8346100" y="1266142"/>
                </a:lnTo>
                <a:lnTo>
                  <a:pt x="8318833" y="1292714"/>
                </a:lnTo>
                <a:lnTo>
                  <a:pt x="8317719" y="1291904"/>
                </a:lnTo>
                <a:cubicBezTo>
                  <a:pt x="8314688" y="1290662"/>
                  <a:pt x="8311461" y="1290840"/>
                  <a:pt x="8307730" y="1293984"/>
                </a:cubicBezTo>
                <a:cubicBezTo>
                  <a:pt x="8294903" y="1295590"/>
                  <a:pt x="8255937" y="1295887"/>
                  <a:pt x="8240756" y="1301537"/>
                </a:cubicBezTo>
                <a:cubicBezTo>
                  <a:pt x="8233324" y="1310481"/>
                  <a:pt x="8225256" y="1319366"/>
                  <a:pt x="8216639" y="1327887"/>
                </a:cubicBezTo>
                <a:lnTo>
                  <a:pt x="8211337" y="1332570"/>
                </a:lnTo>
                <a:lnTo>
                  <a:pt x="8211048" y="1332403"/>
                </a:lnTo>
                <a:cubicBezTo>
                  <a:pt x="8209501" y="1332874"/>
                  <a:pt x="8207607" y="1334206"/>
                  <a:pt x="8205085" y="1336831"/>
                </a:cubicBezTo>
                <a:lnTo>
                  <a:pt x="8137554" y="1342145"/>
                </a:lnTo>
                <a:cubicBezTo>
                  <a:pt x="8105705" y="1354688"/>
                  <a:pt x="8080446" y="1339423"/>
                  <a:pt x="8054564" y="1367911"/>
                </a:cubicBezTo>
                <a:cubicBezTo>
                  <a:pt x="8024726" y="1379555"/>
                  <a:pt x="7996957" y="1380148"/>
                  <a:pt x="7973237" y="1397544"/>
                </a:cubicBezTo>
                <a:cubicBezTo>
                  <a:pt x="7961439" y="1393972"/>
                  <a:pt x="7951168" y="1394796"/>
                  <a:pt x="7944198" y="1410276"/>
                </a:cubicBezTo>
                <a:cubicBezTo>
                  <a:pt x="7915673" y="1417804"/>
                  <a:pt x="7905583" y="1403950"/>
                  <a:pt x="7890643" y="1424144"/>
                </a:cubicBezTo>
                <a:cubicBezTo>
                  <a:pt x="7869590" y="1403678"/>
                  <a:pt x="7870757" y="1414314"/>
                  <a:pt x="7864997" y="1425023"/>
                </a:cubicBezTo>
                <a:lnTo>
                  <a:pt x="7864067" y="1426002"/>
                </a:lnTo>
                <a:lnTo>
                  <a:pt x="7861153" y="1423038"/>
                </a:lnTo>
                <a:lnTo>
                  <a:pt x="7844586" y="1429169"/>
                </a:lnTo>
                <a:lnTo>
                  <a:pt x="7840350" y="1432451"/>
                </a:lnTo>
                <a:cubicBezTo>
                  <a:pt x="7837357" y="1434345"/>
                  <a:pt x="7835272" y="1435129"/>
                  <a:pt x="7833722" y="1435148"/>
                </a:cubicBezTo>
                <a:lnTo>
                  <a:pt x="7833492" y="1434901"/>
                </a:lnTo>
                <a:lnTo>
                  <a:pt x="7827413" y="1438043"/>
                </a:lnTo>
                <a:cubicBezTo>
                  <a:pt x="7817294" y="1444069"/>
                  <a:pt x="7807591" y="1450613"/>
                  <a:pt x="7798463" y="1457407"/>
                </a:cubicBezTo>
                <a:cubicBezTo>
                  <a:pt x="7789625" y="1446704"/>
                  <a:pt x="7769649" y="1464040"/>
                  <a:pt x="7759015" y="1458666"/>
                </a:cubicBezTo>
                <a:lnTo>
                  <a:pt x="7752684" y="1444792"/>
                </a:lnTo>
                <a:lnTo>
                  <a:pt x="7747867" y="1447976"/>
                </a:lnTo>
                <a:lnTo>
                  <a:pt x="7738750" y="1456574"/>
                </a:lnTo>
                <a:cubicBezTo>
                  <a:pt x="7737328" y="1457741"/>
                  <a:pt x="7736297" y="1457914"/>
                  <a:pt x="7735619" y="1456320"/>
                </a:cubicBezTo>
                <a:cubicBezTo>
                  <a:pt x="7730006" y="1457852"/>
                  <a:pt x="7711662" y="1464787"/>
                  <a:pt x="7705072" y="1465768"/>
                </a:cubicBezTo>
                <a:lnTo>
                  <a:pt x="7696073" y="1462212"/>
                </a:lnTo>
                <a:lnTo>
                  <a:pt x="7692096" y="1462163"/>
                </a:lnTo>
                <a:lnTo>
                  <a:pt x="7674689" y="1477613"/>
                </a:lnTo>
                <a:lnTo>
                  <a:pt x="7665348" y="1483862"/>
                </a:lnTo>
                <a:lnTo>
                  <a:pt x="7606276" y="1538521"/>
                </a:lnTo>
                <a:lnTo>
                  <a:pt x="7504695" y="1566686"/>
                </a:lnTo>
                <a:cubicBezTo>
                  <a:pt x="7473718" y="1603709"/>
                  <a:pt x="7404436" y="1554658"/>
                  <a:pt x="7401270" y="1597361"/>
                </a:cubicBezTo>
                <a:cubicBezTo>
                  <a:pt x="7369238" y="1613154"/>
                  <a:pt x="7363418" y="1605164"/>
                  <a:pt x="7320321" y="1619535"/>
                </a:cubicBezTo>
                <a:cubicBezTo>
                  <a:pt x="7280514" y="1668809"/>
                  <a:pt x="7198683" y="1708462"/>
                  <a:pt x="7149526" y="1743630"/>
                </a:cubicBezTo>
                <a:cubicBezTo>
                  <a:pt x="7114410" y="1721934"/>
                  <a:pt x="7136043" y="1746476"/>
                  <a:pt x="7105391" y="1752328"/>
                </a:cubicBezTo>
                <a:cubicBezTo>
                  <a:pt x="7119677" y="1779725"/>
                  <a:pt x="7066212" y="1749779"/>
                  <a:pt x="7071654" y="1785091"/>
                </a:cubicBezTo>
                <a:cubicBezTo>
                  <a:pt x="7065905" y="1785038"/>
                  <a:pt x="7060161" y="1783873"/>
                  <a:pt x="7054359" y="1782439"/>
                </a:cubicBezTo>
                <a:lnTo>
                  <a:pt x="7051319" y="1781706"/>
                </a:lnTo>
                <a:lnTo>
                  <a:pt x="7040377" y="1784767"/>
                </a:lnTo>
                <a:lnTo>
                  <a:pt x="7035771" y="1778137"/>
                </a:lnTo>
                <a:lnTo>
                  <a:pt x="7018208" y="1777373"/>
                </a:lnTo>
                <a:cubicBezTo>
                  <a:pt x="7011866" y="1778247"/>
                  <a:pt x="7005318" y="1780539"/>
                  <a:pt x="6998493" y="1785098"/>
                </a:cubicBezTo>
                <a:cubicBezTo>
                  <a:pt x="6983689" y="1806072"/>
                  <a:pt x="6952865" y="1800516"/>
                  <a:pt x="6928288" y="1811732"/>
                </a:cubicBezTo>
                <a:lnTo>
                  <a:pt x="6917773" y="1820666"/>
                </a:lnTo>
                <a:lnTo>
                  <a:pt x="6881789" y="1828309"/>
                </a:lnTo>
                <a:lnTo>
                  <a:pt x="6879926" y="1830591"/>
                </a:lnTo>
                <a:cubicBezTo>
                  <a:pt x="6873880" y="1832712"/>
                  <a:pt x="6861049" y="1834739"/>
                  <a:pt x="6845508" y="1841035"/>
                </a:cubicBezTo>
                <a:lnTo>
                  <a:pt x="6786683" y="1868367"/>
                </a:lnTo>
                <a:lnTo>
                  <a:pt x="6773874" y="1863267"/>
                </a:lnTo>
                <a:lnTo>
                  <a:pt x="6771241" y="1859449"/>
                </a:lnTo>
                <a:lnTo>
                  <a:pt x="6755065" y="1866822"/>
                </a:lnTo>
                <a:lnTo>
                  <a:pt x="6740854" y="1865352"/>
                </a:lnTo>
                <a:lnTo>
                  <a:pt x="6730997" y="1874155"/>
                </a:lnTo>
                <a:lnTo>
                  <a:pt x="6714212" y="1876293"/>
                </a:lnTo>
                <a:cubicBezTo>
                  <a:pt x="6707919" y="1876308"/>
                  <a:pt x="6700834" y="1876122"/>
                  <a:pt x="6693130" y="1876808"/>
                </a:cubicBezTo>
                <a:lnTo>
                  <a:pt x="6674405" y="1873459"/>
                </a:lnTo>
                <a:lnTo>
                  <a:pt x="6647714" y="1878941"/>
                </a:lnTo>
                <a:cubicBezTo>
                  <a:pt x="6627122" y="1883360"/>
                  <a:pt x="6607220" y="1886896"/>
                  <a:pt x="6586613" y="1887053"/>
                </a:cubicBezTo>
                <a:cubicBezTo>
                  <a:pt x="6572205" y="1895536"/>
                  <a:pt x="6557706" y="1900239"/>
                  <a:pt x="6540424" y="1893269"/>
                </a:cubicBezTo>
                <a:cubicBezTo>
                  <a:pt x="6497538" y="1902769"/>
                  <a:pt x="6490601" y="1917381"/>
                  <a:pt x="6460034" y="1911286"/>
                </a:cubicBezTo>
                <a:cubicBezTo>
                  <a:pt x="6453811" y="1919532"/>
                  <a:pt x="6449254" y="1924158"/>
                  <a:pt x="6445449" y="1926499"/>
                </a:cubicBezTo>
                <a:cubicBezTo>
                  <a:pt x="6434030" y="1933525"/>
                  <a:pt x="6429411" y="1919994"/>
                  <a:pt x="6407092" y="1921993"/>
                </a:cubicBezTo>
                <a:cubicBezTo>
                  <a:pt x="6382682" y="1922166"/>
                  <a:pt x="6418607" y="1903450"/>
                  <a:pt x="6396332" y="1907025"/>
                </a:cubicBezTo>
                <a:cubicBezTo>
                  <a:pt x="6376015" y="1918727"/>
                  <a:pt x="6367614" y="1898795"/>
                  <a:pt x="6347048" y="1912130"/>
                </a:cubicBezTo>
                <a:cubicBezTo>
                  <a:pt x="6360109" y="1925598"/>
                  <a:pt x="6297691" y="1920276"/>
                  <a:pt x="6302270" y="1933613"/>
                </a:cubicBezTo>
                <a:cubicBezTo>
                  <a:pt x="6272680" y="1919839"/>
                  <a:pt x="6273323" y="1945036"/>
                  <a:pt x="6243078" y="1945644"/>
                </a:cubicBezTo>
                <a:cubicBezTo>
                  <a:pt x="6226744" y="1941607"/>
                  <a:pt x="6216828" y="1942552"/>
                  <a:pt x="6207738" y="1953011"/>
                </a:cubicBezTo>
                <a:cubicBezTo>
                  <a:pt x="6131633" y="1932600"/>
                  <a:pt x="6170923" y="1959774"/>
                  <a:pt x="6108781" y="1959474"/>
                </a:cubicBezTo>
                <a:lnTo>
                  <a:pt x="6103698" y="1959304"/>
                </a:lnTo>
                <a:lnTo>
                  <a:pt x="6087017" y="1969078"/>
                </a:lnTo>
                <a:cubicBezTo>
                  <a:pt x="6086783" y="1969912"/>
                  <a:pt x="6086547" y="1970745"/>
                  <a:pt x="6086313" y="1971580"/>
                </a:cubicBezTo>
                <a:lnTo>
                  <a:pt x="6024291" y="1966761"/>
                </a:lnTo>
                <a:lnTo>
                  <a:pt x="6016853" y="1970526"/>
                </a:lnTo>
                <a:lnTo>
                  <a:pt x="5975404" y="1961749"/>
                </a:lnTo>
                <a:lnTo>
                  <a:pt x="5954536" y="1960220"/>
                </a:lnTo>
                <a:lnTo>
                  <a:pt x="5917280" y="1954478"/>
                </a:lnTo>
                <a:lnTo>
                  <a:pt x="5914232" y="1956919"/>
                </a:lnTo>
                <a:lnTo>
                  <a:pt x="5906850" y="1954702"/>
                </a:lnTo>
                <a:lnTo>
                  <a:pt x="5901461" y="1957577"/>
                </a:lnTo>
                <a:lnTo>
                  <a:pt x="5895317" y="1956828"/>
                </a:lnTo>
                <a:cubicBezTo>
                  <a:pt x="5883595" y="1958629"/>
                  <a:pt x="5844137" y="1966833"/>
                  <a:pt x="5831128" y="1968382"/>
                </a:cubicBezTo>
                <a:lnTo>
                  <a:pt x="5817261" y="1966124"/>
                </a:lnTo>
                <a:lnTo>
                  <a:pt x="5806791" y="1974713"/>
                </a:lnTo>
                <a:lnTo>
                  <a:pt x="5762574" y="1976973"/>
                </a:lnTo>
                <a:lnTo>
                  <a:pt x="5747297" y="1970252"/>
                </a:lnTo>
                <a:lnTo>
                  <a:pt x="5733169" y="1965433"/>
                </a:lnTo>
                <a:lnTo>
                  <a:pt x="5731338" y="1965447"/>
                </a:lnTo>
                <a:lnTo>
                  <a:pt x="5712957" y="1965596"/>
                </a:lnTo>
                <a:lnTo>
                  <a:pt x="5678760" y="1965873"/>
                </a:lnTo>
                <a:cubicBezTo>
                  <a:pt x="5656934" y="1966331"/>
                  <a:pt x="5634795" y="1967772"/>
                  <a:pt x="5612457" y="1972287"/>
                </a:cubicBezTo>
                <a:cubicBezTo>
                  <a:pt x="5527023" y="1949966"/>
                  <a:pt x="5534401" y="1947926"/>
                  <a:pt x="5462439" y="1941766"/>
                </a:cubicBezTo>
                <a:cubicBezTo>
                  <a:pt x="5427425" y="1917624"/>
                  <a:pt x="5291183" y="1960519"/>
                  <a:pt x="5249426" y="1957993"/>
                </a:cubicBezTo>
                <a:cubicBezTo>
                  <a:pt x="5146406" y="1973328"/>
                  <a:pt x="4927624" y="2044719"/>
                  <a:pt x="4795460" y="2018541"/>
                </a:cubicBezTo>
                <a:cubicBezTo>
                  <a:pt x="4762844" y="2022395"/>
                  <a:pt x="4718233" y="2031407"/>
                  <a:pt x="4698875" y="2031693"/>
                </a:cubicBezTo>
                <a:lnTo>
                  <a:pt x="4635334" y="2035504"/>
                </a:lnTo>
                <a:lnTo>
                  <a:pt x="4529228" y="2076609"/>
                </a:lnTo>
                <a:cubicBezTo>
                  <a:pt x="4475152" y="2050383"/>
                  <a:pt x="4475600" y="2080729"/>
                  <a:pt x="4408461" y="2090939"/>
                </a:cubicBezTo>
                <a:cubicBezTo>
                  <a:pt x="4383821" y="2082708"/>
                  <a:pt x="4268804" y="2082966"/>
                  <a:pt x="4254651" y="2101730"/>
                </a:cubicBezTo>
                <a:cubicBezTo>
                  <a:pt x="4238862" y="2106286"/>
                  <a:pt x="4220313" y="2100544"/>
                  <a:pt x="4213233" y="2120326"/>
                </a:cubicBezTo>
                <a:cubicBezTo>
                  <a:pt x="4201430" y="2144259"/>
                  <a:pt x="4145731" y="2110137"/>
                  <a:pt x="4153938" y="2137520"/>
                </a:cubicBezTo>
                <a:cubicBezTo>
                  <a:pt x="4114396" y="2114195"/>
                  <a:pt x="4083806" y="2164553"/>
                  <a:pt x="4050969" y="2177971"/>
                </a:cubicBezTo>
                <a:cubicBezTo>
                  <a:pt x="4019767" y="2177378"/>
                  <a:pt x="4005088" y="2190554"/>
                  <a:pt x="3933162" y="2199509"/>
                </a:cubicBezTo>
                <a:cubicBezTo>
                  <a:pt x="3898830" y="2172322"/>
                  <a:pt x="3861284" y="2221170"/>
                  <a:pt x="3797609" y="2185813"/>
                </a:cubicBezTo>
                <a:cubicBezTo>
                  <a:pt x="3795667" y="2189772"/>
                  <a:pt x="3776702" y="2186188"/>
                  <a:pt x="3723511" y="2185401"/>
                </a:cubicBezTo>
                <a:cubicBezTo>
                  <a:pt x="3670320" y="2184613"/>
                  <a:pt x="3558625" y="2184230"/>
                  <a:pt x="3478465" y="2181087"/>
                </a:cubicBezTo>
                <a:cubicBezTo>
                  <a:pt x="3387474" y="2181789"/>
                  <a:pt x="3428499" y="2219948"/>
                  <a:pt x="3308996" y="2177978"/>
                </a:cubicBezTo>
                <a:cubicBezTo>
                  <a:pt x="3299910" y="2200517"/>
                  <a:pt x="3285785" y="2202748"/>
                  <a:pt x="3260282" y="2194479"/>
                </a:cubicBezTo>
                <a:cubicBezTo>
                  <a:pt x="3216295" y="2196427"/>
                  <a:pt x="3227371" y="2250251"/>
                  <a:pt x="3178557" y="2221451"/>
                </a:cubicBezTo>
                <a:cubicBezTo>
                  <a:pt x="3146795" y="2234329"/>
                  <a:pt x="3117401" y="2220418"/>
                  <a:pt x="3097074" y="2229837"/>
                </a:cubicBezTo>
                <a:lnTo>
                  <a:pt x="3029944" y="2248531"/>
                </a:lnTo>
                <a:cubicBezTo>
                  <a:pt x="2992804" y="2254069"/>
                  <a:pt x="2982389" y="2213943"/>
                  <a:pt x="2964870" y="2251389"/>
                </a:cubicBezTo>
                <a:lnTo>
                  <a:pt x="2931496" y="2243024"/>
                </a:lnTo>
                <a:lnTo>
                  <a:pt x="2892959" y="2233969"/>
                </a:lnTo>
                <a:cubicBezTo>
                  <a:pt x="2872669" y="2227791"/>
                  <a:pt x="2882203" y="2234774"/>
                  <a:pt x="2839074" y="2225008"/>
                </a:cubicBezTo>
                <a:cubicBezTo>
                  <a:pt x="2811442" y="2251884"/>
                  <a:pt x="2766379" y="2232117"/>
                  <a:pt x="2693779" y="2231570"/>
                </a:cubicBezTo>
                <a:lnTo>
                  <a:pt x="2523799" y="2236547"/>
                </a:lnTo>
                <a:cubicBezTo>
                  <a:pt x="2466172" y="2242686"/>
                  <a:pt x="2414634" y="2227724"/>
                  <a:pt x="2340069" y="2220699"/>
                </a:cubicBezTo>
                <a:cubicBezTo>
                  <a:pt x="2265503" y="2213674"/>
                  <a:pt x="2139796" y="2191971"/>
                  <a:pt x="2076408" y="2194398"/>
                </a:cubicBezTo>
                <a:cubicBezTo>
                  <a:pt x="2032508" y="2197562"/>
                  <a:pt x="2027933" y="2185141"/>
                  <a:pt x="1983593" y="2219360"/>
                </a:cubicBezTo>
                <a:cubicBezTo>
                  <a:pt x="1947094" y="2209205"/>
                  <a:pt x="1890960" y="2218305"/>
                  <a:pt x="1853105" y="2214141"/>
                </a:cubicBezTo>
                <a:cubicBezTo>
                  <a:pt x="1825748" y="2216625"/>
                  <a:pt x="1783192" y="2179879"/>
                  <a:pt x="1748511" y="2178472"/>
                </a:cubicBezTo>
                <a:cubicBezTo>
                  <a:pt x="1703498" y="2196202"/>
                  <a:pt x="1694831" y="2157630"/>
                  <a:pt x="1633422" y="2143415"/>
                </a:cubicBezTo>
                <a:cubicBezTo>
                  <a:pt x="1607630" y="2161065"/>
                  <a:pt x="1579060" y="2145077"/>
                  <a:pt x="1558946" y="2128843"/>
                </a:cubicBezTo>
                <a:cubicBezTo>
                  <a:pt x="1499069" y="2134267"/>
                  <a:pt x="1452565" y="2133855"/>
                  <a:pt x="1385344" y="2124817"/>
                </a:cubicBezTo>
                <a:cubicBezTo>
                  <a:pt x="1312492" y="2145463"/>
                  <a:pt x="1299315" y="2122756"/>
                  <a:pt x="1227473" y="2113291"/>
                </a:cubicBezTo>
                <a:cubicBezTo>
                  <a:pt x="1199075" y="2120045"/>
                  <a:pt x="1149241" y="2095660"/>
                  <a:pt x="1088711" y="2097947"/>
                </a:cubicBezTo>
                <a:cubicBezTo>
                  <a:pt x="1048569" y="2095382"/>
                  <a:pt x="1091396" y="2061344"/>
                  <a:pt x="939259" y="2073411"/>
                </a:cubicBezTo>
                <a:cubicBezTo>
                  <a:pt x="930603" y="2080267"/>
                  <a:pt x="912274" y="2072716"/>
                  <a:pt x="914345" y="2063135"/>
                </a:cubicBezTo>
                <a:cubicBezTo>
                  <a:pt x="904674" y="2065915"/>
                  <a:pt x="881392" y="2083881"/>
                  <a:pt x="879393" y="2068419"/>
                </a:cubicBezTo>
                <a:cubicBezTo>
                  <a:pt x="831068" y="2065554"/>
                  <a:pt x="782797" y="2073516"/>
                  <a:pt x="739242" y="2091539"/>
                </a:cubicBezTo>
                <a:cubicBezTo>
                  <a:pt x="713063" y="2085924"/>
                  <a:pt x="685973" y="2097939"/>
                  <a:pt x="628509" y="2108134"/>
                </a:cubicBezTo>
                <a:cubicBezTo>
                  <a:pt x="575136" y="2076613"/>
                  <a:pt x="570057" y="2131408"/>
                  <a:pt x="508046" y="2109851"/>
                </a:cubicBezTo>
                <a:cubicBezTo>
                  <a:pt x="473420" y="2105939"/>
                  <a:pt x="433697" y="2091842"/>
                  <a:pt x="408793" y="2105335"/>
                </a:cubicBezTo>
                <a:cubicBezTo>
                  <a:pt x="383633" y="2099507"/>
                  <a:pt x="299763" y="2118030"/>
                  <a:pt x="259142" y="2115883"/>
                </a:cubicBezTo>
                <a:cubicBezTo>
                  <a:pt x="191085" y="2103328"/>
                  <a:pt x="127146" y="2128850"/>
                  <a:pt x="91266" y="2135533"/>
                </a:cubicBezTo>
                <a:cubicBezTo>
                  <a:pt x="55346" y="2131669"/>
                  <a:pt x="37547" y="2122850"/>
                  <a:pt x="12251" y="2121489"/>
                </a:cubicBezTo>
                <a:lnTo>
                  <a:pt x="0" y="2122164"/>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1E9BA87B-5DF9-47D8-8262-318E82B15932}"/>
              </a:ext>
            </a:extLst>
          </p:cNvPr>
          <p:cNvSpPr>
            <a:spLocks noGrp="1"/>
          </p:cNvSpPr>
          <p:nvPr>
            <p:ph type="title"/>
          </p:nvPr>
        </p:nvSpPr>
        <p:spPr>
          <a:xfrm>
            <a:off x="585473" y="278393"/>
            <a:ext cx="5361379" cy="1330519"/>
          </a:xfrm>
        </p:spPr>
        <p:txBody>
          <a:bodyPr>
            <a:normAutofit/>
          </a:bodyPr>
          <a:lstStyle/>
          <a:p>
            <a:pPr>
              <a:lnSpc>
                <a:spcPct val="120000"/>
              </a:lnSpc>
            </a:pPr>
            <a:r>
              <a:rPr lang="en" sz="3200">
                <a:latin typeface="Abadi" panose="020B0604020104020204" pitchFamily="34" charset="0"/>
              </a:rPr>
              <a:t>Reinforcement Learning for </a:t>
            </a:r>
            <a:br>
              <a:rPr lang="en" sz="3200">
                <a:latin typeface="Abadi" panose="020B0604020104020204" pitchFamily="34" charset="0"/>
              </a:rPr>
            </a:br>
            <a:r>
              <a:rPr lang="en" sz="3200">
                <a:latin typeface="Abadi" panose="020B0604020104020204" pitchFamily="34" charset="0"/>
              </a:rPr>
              <a:t>NABI Locomotion</a:t>
            </a:r>
            <a:endParaRPr lang="en-US" sz="3200">
              <a:latin typeface="Abadi" panose="020B0604020104020204" pitchFamily="34" charset="0"/>
            </a:endParaRPr>
          </a:p>
        </p:txBody>
      </p:sp>
      <p:sp>
        <p:nvSpPr>
          <p:cNvPr id="23" name="Freeform: Shape 17">
            <a:extLst>
              <a:ext uri="{FF2B5EF4-FFF2-40B4-BE49-F238E27FC236}">
                <a16:creationId xmlns:a16="http://schemas.microsoft.com/office/drawing/2014/main" id="{3B9FD11D-7561-43C8-BE54-00D7DCF0E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5390" y="5800298"/>
            <a:ext cx="5736610" cy="1057702"/>
          </a:xfrm>
          <a:custGeom>
            <a:avLst/>
            <a:gdLst>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791651 w 5741575"/>
              <a:gd name="connsiteY38" fmla="*/ 567019 h 955271"/>
              <a:gd name="connsiteX39" fmla="*/ 1873778 w 5741575"/>
              <a:gd name="connsiteY39" fmla="*/ 530130 h 955271"/>
              <a:gd name="connsiteX40" fmla="*/ 1988411 w 5741575"/>
              <a:gd name="connsiteY40" fmla="*/ 491599 h 955271"/>
              <a:gd name="connsiteX41" fmla="*/ 2085507 w 5741575"/>
              <a:gd name="connsiteY41" fmla="*/ 498527 h 955271"/>
              <a:gd name="connsiteX42" fmla="*/ 2090767 w 5741575"/>
              <a:gd name="connsiteY42" fmla="*/ 490616 h 955271"/>
              <a:gd name="connsiteX43" fmla="*/ 2151143 w 5741575"/>
              <a:gd name="connsiteY43" fmla="*/ 478332 h 955271"/>
              <a:gd name="connsiteX44" fmla="*/ 2378710 w 5741575"/>
              <a:gd name="connsiteY44" fmla="*/ 477570 h 955271"/>
              <a:gd name="connsiteX45" fmla="*/ 2496256 w 5741575"/>
              <a:gd name="connsiteY45" fmla="*/ 452396 h 955271"/>
              <a:gd name="connsiteX46" fmla="*/ 2535387 w 5741575"/>
              <a:gd name="connsiteY46" fmla="*/ 436645 h 955271"/>
              <a:gd name="connsiteX47" fmla="*/ 2601109 w 5741575"/>
              <a:gd name="connsiteY47" fmla="*/ 410678 h 955271"/>
              <a:gd name="connsiteX48" fmla="*/ 2643855 w 5741575"/>
              <a:gd name="connsiteY48" fmla="*/ 374482 h 955271"/>
              <a:gd name="connsiteX49" fmla="*/ 2657726 w 5741575"/>
              <a:gd name="connsiteY49" fmla="*/ 365841 h 955271"/>
              <a:gd name="connsiteX50" fmla="*/ 2687125 w 5741575"/>
              <a:gd name="connsiteY50" fmla="*/ 366820 h 955271"/>
              <a:gd name="connsiteX51" fmla="*/ 2697479 w 5741575"/>
              <a:gd name="connsiteY51" fmla="*/ 361430 h 955271"/>
              <a:gd name="connsiteX52" fmla="*/ 2701547 w 5741575"/>
              <a:gd name="connsiteY52" fmla="*/ 361545 h 955271"/>
              <a:gd name="connsiteX53" fmla="*/ 2711054 w 5741575"/>
              <a:gd name="connsiteY53" fmla="*/ 360597 h 955271"/>
              <a:gd name="connsiteX54" fmla="*/ 2710438 w 5741575"/>
              <a:gd name="connsiteY54" fmla="*/ 366958 h 955271"/>
              <a:gd name="connsiteX55" fmla="*/ 2722936 w 5741575"/>
              <a:gd name="connsiteY55" fmla="*/ 377633 h 955271"/>
              <a:gd name="connsiteX56" fmla="*/ 2777227 w 5741575"/>
              <a:gd name="connsiteY56" fmla="*/ 368972 h 955271"/>
              <a:gd name="connsiteX57" fmla="*/ 2779510 w 5741575"/>
              <a:gd name="connsiteY57" fmla="*/ 361652 h 955271"/>
              <a:gd name="connsiteX58" fmla="*/ 2786278 w 5741575"/>
              <a:gd name="connsiteY58" fmla="*/ 359869 h 955271"/>
              <a:gd name="connsiteX59" fmla="*/ 2792101 w 5741575"/>
              <a:gd name="connsiteY59" fmla="*/ 365927 h 955271"/>
              <a:gd name="connsiteX60" fmla="*/ 2885545 w 5741575"/>
              <a:gd name="connsiteY60" fmla="*/ 372818 h 955271"/>
              <a:gd name="connsiteX61" fmla="*/ 3009558 w 5741575"/>
              <a:gd name="connsiteY61" fmla="*/ 370573 h 955271"/>
              <a:gd name="connsiteX62" fmla="*/ 3095010 w 5741575"/>
              <a:gd name="connsiteY62" fmla="*/ 332454 h 955271"/>
              <a:gd name="connsiteX63" fmla="*/ 3103742 w 5741575"/>
              <a:gd name="connsiteY63" fmla="*/ 337974 h 955271"/>
              <a:gd name="connsiteX64" fmla="*/ 3165093 w 5741575"/>
              <a:gd name="connsiteY64" fmla="*/ 329459 h 955271"/>
              <a:gd name="connsiteX65" fmla="*/ 3373785 w 5741575"/>
              <a:gd name="connsiteY65" fmla="*/ 255680 h 955271"/>
              <a:gd name="connsiteX66" fmla="*/ 3493851 w 5741575"/>
              <a:gd name="connsiteY66" fmla="*/ 240255 h 955271"/>
              <a:gd name="connsiteX67" fmla="*/ 3537470 w 5741575"/>
              <a:gd name="connsiteY67" fmla="*/ 241867 h 955271"/>
              <a:gd name="connsiteX68" fmla="*/ 3610489 w 5741575"/>
              <a:gd name="connsiteY68" fmla="*/ 244128 h 955271"/>
              <a:gd name="connsiteX69" fmla="*/ 3667539 w 5741575"/>
              <a:gd name="connsiteY69" fmla="*/ 263271 h 955271"/>
              <a:gd name="connsiteX70" fmla="*/ 3727614 w 5741575"/>
              <a:gd name="connsiteY70" fmla="*/ 258245 h 955271"/>
              <a:gd name="connsiteX71" fmla="*/ 3738369 w 5741575"/>
              <a:gd name="connsiteY71" fmla="*/ 234506 h 955271"/>
              <a:gd name="connsiteX72" fmla="*/ 3803670 w 5741575"/>
              <a:gd name="connsiteY72" fmla="*/ 236457 h 955271"/>
              <a:gd name="connsiteX73" fmla="*/ 3903080 w 5741575"/>
              <a:gd name="connsiteY73" fmla="*/ 241890 h 955271"/>
              <a:gd name="connsiteX74" fmla="*/ 3959588 w 5741575"/>
              <a:gd name="connsiteY74" fmla="*/ 239195 h 955271"/>
              <a:gd name="connsiteX75" fmla="*/ 4114838 w 5741575"/>
              <a:gd name="connsiteY75" fmla="*/ 238165 h 955271"/>
              <a:gd name="connsiteX76" fmla="*/ 4271023 w 5741575"/>
              <a:gd name="connsiteY76" fmla="*/ 241959 h 955271"/>
              <a:gd name="connsiteX77" fmla="*/ 4367397 w 5741575"/>
              <a:gd name="connsiteY77" fmla="*/ 271442 h 955271"/>
              <a:gd name="connsiteX78" fmla="*/ 4495366 w 5741575"/>
              <a:gd name="connsiteY78" fmla="*/ 271618 h 955271"/>
              <a:gd name="connsiteX79" fmla="*/ 4517347 w 5741575"/>
              <a:gd name="connsiteY79" fmla="*/ 275639 h 955271"/>
              <a:gd name="connsiteX80" fmla="*/ 4546116 w 5741575"/>
              <a:gd name="connsiteY80" fmla="*/ 268568 h 955271"/>
              <a:gd name="connsiteX81" fmla="*/ 4661259 w 5741575"/>
              <a:gd name="connsiteY81" fmla="*/ 238966 h 955271"/>
              <a:gd name="connsiteX82" fmla="*/ 4750403 w 5741575"/>
              <a:gd name="connsiteY82" fmla="*/ 204364 h 955271"/>
              <a:gd name="connsiteX83" fmla="*/ 4867614 w 5741575"/>
              <a:gd name="connsiteY83" fmla="*/ 208668 h 955271"/>
              <a:gd name="connsiteX84" fmla="*/ 4937036 w 5741575"/>
              <a:gd name="connsiteY84" fmla="*/ 195446 h 955271"/>
              <a:gd name="connsiteX85" fmla="*/ 5047626 w 5741575"/>
              <a:gd name="connsiteY85" fmla="*/ 149604 h 955271"/>
              <a:gd name="connsiteX86" fmla="*/ 5200247 w 5741575"/>
              <a:gd name="connsiteY86" fmla="*/ 142695 h 955271"/>
              <a:gd name="connsiteX87" fmla="*/ 5235691 w 5741575"/>
              <a:gd name="connsiteY87" fmla="*/ 173330 h 955271"/>
              <a:gd name="connsiteX88" fmla="*/ 5280133 w 5741575"/>
              <a:gd name="connsiteY88" fmla="*/ 189342 h 955271"/>
              <a:gd name="connsiteX89" fmla="*/ 5291963 w 5741575"/>
              <a:gd name="connsiteY89" fmla="*/ 139446 h 955271"/>
              <a:gd name="connsiteX90" fmla="*/ 5418472 w 5741575"/>
              <a:gd name="connsiteY90" fmla="*/ 89163 h 955271"/>
              <a:gd name="connsiteX91" fmla="*/ 5482354 w 5741575"/>
              <a:gd name="connsiteY91" fmla="*/ 69470 h 955271"/>
              <a:gd name="connsiteX92" fmla="*/ 5583280 w 5741575"/>
              <a:gd name="connsiteY92" fmla="*/ 49787 h 955271"/>
              <a:gd name="connsiteX93" fmla="*/ 5613766 w 5741575"/>
              <a:gd name="connsiteY93" fmla="*/ 41855 h 955271"/>
              <a:gd name="connsiteX94" fmla="*/ 5684952 w 5741575"/>
              <a:gd name="connsiteY94" fmla="*/ 26088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791651 w 5741575"/>
              <a:gd name="connsiteY38" fmla="*/ 567019 h 955271"/>
              <a:gd name="connsiteX39" fmla="*/ 1873778 w 5741575"/>
              <a:gd name="connsiteY39" fmla="*/ 530130 h 955271"/>
              <a:gd name="connsiteX40" fmla="*/ 1988411 w 5741575"/>
              <a:gd name="connsiteY40" fmla="*/ 491599 h 955271"/>
              <a:gd name="connsiteX41" fmla="*/ 2085507 w 5741575"/>
              <a:gd name="connsiteY41" fmla="*/ 498527 h 955271"/>
              <a:gd name="connsiteX42" fmla="*/ 2090767 w 5741575"/>
              <a:gd name="connsiteY42" fmla="*/ 490616 h 955271"/>
              <a:gd name="connsiteX43" fmla="*/ 2151143 w 5741575"/>
              <a:gd name="connsiteY43" fmla="*/ 478332 h 955271"/>
              <a:gd name="connsiteX44" fmla="*/ 2378710 w 5741575"/>
              <a:gd name="connsiteY44" fmla="*/ 477570 h 955271"/>
              <a:gd name="connsiteX45" fmla="*/ 2496256 w 5741575"/>
              <a:gd name="connsiteY45" fmla="*/ 452396 h 955271"/>
              <a:gd name="connsiteX46" fmla="*/ 2535387 w 5741575"/>
              <a:gd name="connsiteY46" fmla="*/ 436645 h 955271"/>
              <a:gd name="connsiteX47" fmla="*/ 2601109 w 5741575"/>
              <a:gd name="connsiteY47" fmla="*/ 410678 h 955271"/>
              <a:gd name="connsiteX48" fmla="*/ 2643855 w 5741575"/>
              <a:gd name="connsiteY48" fmla="*/ 374482 h 955271"/>
              <a:gd name="connsiteX49" fmla="*/ 2657726 w 5741575"/>
              <a:gd name="connsiteY49" fmla="*/ 365841 h 955271"/>
              <a:gd name="connsiteX50" fmla="*/ 2687125 w 5741575"/>
              <a:gd name="connsiteY50" fmla="*/ 366820 h 955271"/>
              <a:gd name="connsiteX51" fmla="*/ 2697479 w 5741575"/>
              <a:gd name="connsiteY51" fmla="*/ 361430 h 955271"/>
              <a:gd name="connsiteX52" fmla="*/ 2701547 w 5741575"/>
              <a:gd name="connsiteY52" fmla="*/ 361545 h 955271"/>
              <a:gd name="connsiteX53" fmla="*/ 2711054 w 5741575"/>
              <a:gd name="connsiteY53" fmla="*/ 360597 h 955271"/>
              <a:gd name="connsiteX54" fmla="*/ 2710438 w 5741575"/>
              <a:gd name="connsiteY54" fmla="*/ 366958 h 955271"/>
              <a:gd name="connsiteX55" fmla="*/ 2722936 w 5741575"/>
              <a:gd name="connsiteY55" fmla="*/ 377633 h 955271"/>
              <a:gd name="connsiteX56" fmla="*/ 2777227 w 5741575"/>
              <a:gd name="connsiteY56" fmla="*/ 368972 h 955271"/>
              <a:gd name="connsiteX57" fmla="*/ 2779510 w 5741575"/>
              <a:gd name="connsiteY57" fmla="*/ 361652 h 955271"/>
              <a:gd name="connsiteX58" fmla="*/ 2786278 w 5741575"/>
              <a:gd name="connsiteY58" fmla="*/ 359869 h 955271"/>
              <a:gd name="connsiteX59" fmla="*/ 2792101 w 5741575"/>
              <a:gd name="connsiteY59" fmla="*/ 365927 h 955271"/>
              <a:gd name="connsiteX60" fmla="*/ 2885545 w 5741575"/>
              <a:gd name="connsiteY60" fmla="*/ 372818 h 955271"/>
              <a:gd name="connsiteX61" fmla="*/ 3009558 w 5741575"/>
              <a:gd name="connsiteY61" fmla="*/ 370573 h 955271"/>
              <a:gd name="connsiteX62" fmla="*/ 3095010 w 5741575"/>
              <a:gd name="connsiteY62" fmla="*/ 332454 h 955271"/>
              <a:gd name="connsiteX63" fmla="*/ 3103742 w 5741575"/>
              <a:gd name="connsiteY63" fmla="*/ 337974 h 955271"/>
              <a:gd name="connsiteX64" fmla="*/ 3165093 w 5741575"/>
              <a:gd name="connsiteY64" fmla="*/ 329459 h 955271"/>
              <a:gd name="connsiteX65" fmla="*/ 3373785 w 5741575"/>
              <a:gd name="connsiteY65" fmla="*/ 255680 h 955271"/>
              <a:gd name="connsiteX66" fmla="*/ 3493851 w 5741575"/>
              <a:gd name="connsiteY66" fmla="*/ 240255 h 955271"/>
              <a:gd name="connsiteX67" fmla="*/ 3537470 w 5741575"/>
              <a:gd name="connsiteY67" fmla="*/ 241867 h 955271"/>
              <a:gd name="connsiteX68" fmla="*/ 3610489 w 5741575"/>
              <a:gd name="connsiteY68" fmla="*/ 244128 h 955271"/>
              <a:gd name="connsiteX69" fmla="*/ 3667539 w 5741575"/>
              <a:gd name="connsiteY69" fmla="*/ 263271 h 955271"/>
              <a:gd name="connsiteX70" fmla="*/ 3727614 w 5741575"/>
              <a:gd name="connsiteY70" fmla="*/ 258245 h 955271"/>
              <a:gd name="connsiteX71" fmla="*/ 3738369 w 5741575"/>
              <a:gd name="connsiteY71" fmla="*/ 234506 h 955271"/>
              <a:gd name="connsiteX72" fmla="*/ 3803670 w 5741575"/>
              <a:gd name="connsiteY72" fmla="*/ 236457 h 955271"/>
              <a:gd name="connsiteX73" fmla="*/ 3903080 w 5741575"/>
              <a:gd name="connsiteY73" fmla="*/ 241890 h 955271"/>
              <a:gd name="connsiteX74" fmla="*/ 4114838 w 5741575"/>
              <a:gd name="connsiteY74" fmla="*/ 238165 h 955271"/>
              <a:gd name="connsiteX75" fmla="*/ 4271023 w 5741575"/>
              <a:gd name="connsiteY75" fmla="*/ 241959 h 955271"/>
              <a:gd name="connsiteX76" fmla="*/ 4367397 w 5741575"/>
              <a:gd name="connsiteY76" fmla="*/ 271442 h 955271"/>
              <a:gd name="connsiteX77" fmla="*/ 4495366 w 5741575"/>
              <a:gd name="connsiteY77" fmla="*/ 271618 h 955271"/>
              <a:gd name="connsiteX78" fmla="*/ 4517347 w 5741575"/>
              <a:gd name="connsiteY78" fmla="*/ 275639 h 955271"/>
              <a:gd name="connsiteX79" fmla="*/ 4546116 w 5741575"/>
              <a:gd name="connsiteY79" fmla="*/ 268568 h 955271"/>
              <a:gd name="connsiteX80" fmla="*/ 4661259 w 5741575"/>
              <a:gd name="connsiteY80" fmla="*/ 238966 h 955271"/>
              <a:gd name="connsiteX81" fmla="*/ 4750403 w 5741575"/>
              <a:gd name="connsiteY81" fmla="*/ 204364 h 955271"/>
              <a:gd name="connsiteX82" fmla="*/ 4867614 w 5741575"/>
              <a:gd name="connsiteY82" fmla="*/ 208668 h 955271"/>
              <a:gd name="connsiteX83" fmla="*/ 4937036 w 5741575"/>
              <a:gd name="connsiteY83" fmla="*/ 195446 h 955271"/>
              <a:gd name="connsiteX84" fmla="*/ 5047626 w 5741575"/>
              <a:gd name="connsiteY84" fmla="*/ 149604 h 955271"/>
              <a:gd name="connsiteX85" fmla="*/ 5200247 w 5741575"/>
              <a:gd name="connsiteY85" fmla="*/ 142695 h 955271"/>
              <a:gd name="connsiteX86" fmla="*/ 5235691 w 5741575"/>
              <a:gd name="connsiteY86" fmla="*/ 173330 h 955271"/>
              <a:gd name="connsiteX87" fmla="*/ 5280133 w 5741575"/>
              <a:gd name="connsiteY87" fmla="*/ 189342 h 955271"/>
              <a:gd name="connsiteX88" fmla="*/ 5291963 w 5741575"/>
              <a:gd name="connsiteY88" fmla="*/ 139446 h 955271"/>
              <a:gd name="connsiteX89" fmla="*/ 5418472 w 5741575"/>
              <a:gd name="connsiteY89" fmla="*/ 89163 h 955271"/>
              <a:gd name="connsiteX90" fmla="*/ 5482354 w 5741575"/>
              <a:gd name="connsiteY90" fmla="*/ 69470 h 955271"/>
              <a:gd name="connsiteX91" fmla="*/ 5583280 w 5741575"/>
              <a:gd name="connsiteY91" fmla="*/ 49787 h 955271"/>
              <a:gd name="connsiteX92" fmla="*/ 5613766 w 5741575"/>
              <a:gd name="connsiteY92" fmla="*/ 41855 h 955271"/>
              <a:gd name="connsiteX93" fmla="*/ 5684952 w 5741575"/>
              <a:gd name="connsiteY93" fmla="*/ 26088 h 955271"/>
              <a:gd name="connsiteX94" fmla="*/ 5741575 w 5741575"/>
              <a:gd name="connsiteY94"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873778 w 5741575"/>
              <a:gd name="connsiteY38" fmla="*/ 530130 h 955271"/>
              <a:gd name="connsiteX39" fmla="*/ 1988411 w 5741575"/>
              <a:gd name="connsiteY39" fmla="*/ 491599 h 955271"/>
              <a:gd name="connsiteX40" fmla="*/ 2085507 w 5741575"/>
              <a:gd name="connsiteY40" fmla="*/ 498527 h 955271"/>
              <a:gd name="connsiteX41" fmla="*/ 2090767 w 5741575"/>
              <a:gd name="connsiteY41" fmla="*/ 490616 h 955271"/>
              <a:gd name="connsiteX42" fmla="*/ 2151143 w 5741575"/>
              <a:gd name="connsiteY42" fmla="*/ 478332 h 955271"/>
              <a:gd name="connsiteX43" fmla="*/ 2378710 w 5741575"/>
              <a:gd name="connsiteY43" fmla="*/ 477570 h 955271"/>
              <a:gd name="connsiteX44" fmla="*/ 2496256 w 5741575"/>
              <a:gd name="connsiteY44" fmla="*/ 452396 h 955271"/>
              <a:gd name="connsiteX45" fmla="*/ 2535387 w 5741575"/>
              <a:gd name="connsiteY45" fmla="*/ 436645 h 955271"/>
              <a:gd name="connsiteX46" fmla="*/ 2601109 w 5741575"/>
              <a:gd name="connsiteY46" fmla="*/ 410678 h 955271"/>
              <a:gd name="connsiteX47" fmla="*/ 2643855 w 5741575"/>
              <a:gd name="connsiteY47" fmla="*/ 374482 h 955271"/>
              <a:gd name="connsiteX48" fmla="*/ 2657726 w 5741575"/>
              <a:gd name="connsiteY48" fmla="*/ 365841 h 955271"/>
              <a:gd name="connsiteX49" fmla="*/ 2687125 w 5741575"/>
              <a:gd name="connsiteY49" fmla="*/ 366820 h 955271"/>
              <a:gd name="connsiteX50" fmla="*/ 2697479 w 5741575"/>
              <a:gd name="connsiteY50" fmla="*/ 361430 h 955271"/>
              <a:gd name="connsiteX51" fmla="*/ 2701547 w 5741575"/>
              <a:gd name="connsiteY51" fmla="*/ 361545 h 955271"/>
              <a:gd name="connsiteX52" fmla="*/ 2711054 w 5741575"/>
              <a:gd name="connsiteY52" fmla="*/ 360597 h 955271"/>
              <a:gd name="connsiteX53" fmla="*/ 2710438 w 5741575"/>
              <a:gd name="connsiteY53" fmla="*/ 366958 h 955271"/>
              <a:gd name="connsiteX54" fmla="*/ 2722936 w 5741575"/>
              <a:gd name="connsiteY54" fmla="*/ 377633 h 955271"/>
              <a:gd name="connsiteX55" fmla="*/ 2777227 w 5741575"/>
              <a:gd name="connsiteY55" fmla="*/ 368972 h 955271"/>
              <a:gd name="connsiteX56" fmla="*/ 2779510 w 5741575"/>
              <a:gd name="connsiteY56" fmla="*/ 361652 h 955271"/>
              <a:gd name="connsiteX57" fmla="*/ 2786278 w 5741575"/>
              <a:gd name="connsiteY57" fmla="*/ 359869 h 955271"/>
              <a:gd name="connsiteX58" fmla="*/ 2792101 w 5741575"/>
              <a:gd name="connsiteY58" fmla="*/ 365927 h 955271"/>
              <a:gd name="connsiteX59" fmla="*/ 2885545 w 5741575"/>
              <a:gd name="connsiteY59" fmla="*/ 372818 h 955271"/>
              <a:gd name="connsiteX60" fmla="*/ 3009558 w 5741575"/>
              <a:gd name="connsiteY60" fmla="*/ 370573 h 955271"/>
              <a:gd name="connsiteX61" fmla="*/ 3095010 w 5741575"/>
              <a:gd name="connsiteY61" fmla="*/ 332454 h 955271"/>
              <a:gd name="connsiteX62" fmla="*/ 3103742 w 5741575"/>
              <a:gd name="connsiteY62" fmla="*/ 337974 h 955271"/>
              <a:gd name="connsiteX63" fmla="*/ 3165093 w 5741575"/>
              <a:gd name="connsiteY63" fmla="*/ 329459 h 955271"/>
              <a:gd name="connsiteX64" fmla="*/ 3373785 w 5741575"/>
              <a:gd name="connsiteY64" fmla="*/ 255680 h 955271"/>
              <a:gd name="connsiteX65" fmla="*/ 3493851 w 5741575"/>
              <a:gd name="connsiteY65" fmla="*/ 240255 h 955271"/>
              <a:gd name="connsiteX66" fmla="*/ 3537470 w 5741575"/>
              <a:gd name="connsiteY66" fmla="*/ 241867 h 955271"/>
              <a:gd name="connsiteX67" fmla="*/ 3610489 w 5741575"/>
              <a:gd name="connsiteY67" fmla="*/ 244128 h 955271"/>
              <a:gd name="connsiteX68" fmla="*/ 3667539 w 5741575"/>
              <a:gd name="connsiteY68" fmla="*/ 263271 h 955271"/>
              <a:gd name="connsiteX69" fmla="*/ 3727614 w 5741575"/>
              <a:gd name="connsiteY69" fmla="*/ 258245 h 955271"/>
              <a:gd name="connsiteX70" fmla="*/ 3738369 w 5741575"/>
              <a:gd name="connsiteY70" fmla="*/ 234506 h 955271"/>
              <a:gd name="connsiteX71" fmla="*/ 3803670 w 5741575"/>
              <a:gd name="connsiteY71" fmla="*/ 236457 h 955271"/>
              <a:gd name="connsiteX72" fmla="*/ 3903080 w 5741575"/>
              <a:gd name="connsiteY72" fmla="*/ 241890 h 955271"/>
              <a:gd name="connsiteX73" fmla="*/ 4114838 w 5741575"/>
              <a:gd name="connsiteY73" fmla="*/ 238165 h 955271"/>
              <a:gd name="connsiteX74" fmla="*/ 4271023 w 5741575"/>
              <a:gd name="connsiteY74" fmla="*/ 241959 h 955271"/>
              <a:gd name="connsiteX75" fmla="*/ 4367397 w 5741575"/>
              <a:gd name="connsiteY75" fmla="*/ 271442 h 955271"/>
              <a:gd name="connsiteX76" fmla="*/ 4495366 w 5741575"/>
              <a:gd name="connsiteY76" fmla="*/ 271618 h 955271"/>
              <a:gd name="connsiteX77" fmla="*/ 4517347 w 5741575"/>
              <a:gd name="connsiteY77" fmla="*/ 275639 h 955271"/>
              <a:gd name="connsiteX78" fmla="*/ 4546116 w 5741575"/>
              <a:gd name="connsiteY78" fmla="*/ 268568 h 955271"/>
              <a:gd name="connsiteX79" fmla="*/ 4661259 w 5741575"/>
              <a:gd name="connsiteY79" fmla="*/ 238966 h 955271"/>
              <a:gd name="connsiteX80" fmla="*/ 4750403 w 5741575"/>
              <a:gd name="connsiteY80" fmla="*/ 204364 h 955271"/>
              <a:gd name="connsiteX81" fmla="*/ 4867614 w 5741575"/>
              <a:gd name="connsiteY81" fmla="*/ 208668 h 955271"/>
              <a:gd name="connsiteX82" fmla="*/ 4937036 w 5741575"/>
              <a:gd name="connsiteY82" fmla="*/ 195446 h 955271"/>
              <a:gd name="connsiteX83" fmla="*/ 5047626 w 5741575"/>
              <a:gd name="connsiteY83" fmla="*/ 149604 h 955271"/>
              <a:gd name="connsiteX84" fmla="*/ 5200247 w 5741575"/>
              <a:gd name="connsiteY84" fmla="*/ 142695 h 955271"/>
              <a:gd name="connsiteX85" fmla="*/ 5235691 w 5741575"/>
              <a:gd name="connsiteY85" fmla="*/ 173330 h 955271"/>
              <a:gd name="connsiteX86" fmla="*/ 5280133 w 5741575"/>
              <a:gd name="connsiteY86" fmla="*/ 189342 h 955271"/>
              <a:gd name="connsiteX87" fmla="*/ 5291963 w 5741575"/>
              <a:gd name="connsiteY87" fmla="*/ 139446 h 955271"/>
              <a:gd name="connsiteX88" fmla="*/ 5418472 w 5741575"/>
              <a:gd name="connsiteY88" fmla="*/ 89163 h 955271"/>
              <a:gd name="connsiteX89" fmla="*/ 5482354 w 5741575"/>
              <a:gd name="connsiteY89" fmla="*/ 69470 h 955271"/>
              <a:gd name="connsiteX90" fmla="*/ 5583280 w 5741575"/>
              <a:gd name="connsiteY90" fmla="*/ 49787 h 955271"/>
              <a:gd name="connsiteX91" fmla="*/ 5613766 w 5741575"/>
              <a:gd name="connsiteY91" fmla="*/ 41855 h 955271"/>
              <a:gd name="connsiteX92" fmla="*/ 5684952 w 5741575"/>
              <a:gd name="connsiteY92" fmla="*/ 26088 h 955271"/>
              <a:gd name="connsiteX93" fmla="*/ 5741575 w 5741575"/>
              <a:gd name="connsiteY93"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787156 w 5741575"/>
              <a:gd name="connsiteY22" fmla="*/ 838447 h 955271"/>
              <a:gd name="connsiteX23" fmla="*/ 898586 w 5741575"/>
              <a:gd name="connsiteY23" fmla="*/ 808502 h 955271"/>
              <a:gd name="connsiteX24" fmla="*/ 924063 w 5741575"/>
              <a:gd name="connsiteY24" fmla="*/ 770210 h 955271"/>
              <a:gd name="connsiteX25" fmla="*/ 1212574 w 5741575"/>
              <a:gd name="connsiteY25" fmla="*/ 724238 h 955271"/>
              <a:gd name="connsiteX26" fmla="*/ 1280768 w 5741575"/>
              <a:gd name="connsiteY26" fmla="*/ 699122 h 955271"/>
              <a:gd name="connsiteX27" fmla="*/ 1352027 w 5741575"/>
              <a:gd name="connsiteY27" fmla="*/ 704323 h 955271"/>
              <a:gd name="connsiteX28" fmla="*/ 1374314 w 5741575"/>
              <a:gd name="connsiteY28" fmla="*/ 688815 h 955271"/>
              <a:gd name="connsiteX29" fmla="*/ 1378034 w 5741575"/>
              <a:gd name="connsiteY29" fmla="*/ 685842 h 955271"/>
              <a:gd name="connsiteX30" fmla="*/ 1395604 w 5741575"/>
              <a:gd name="connsiteY30" fmla="*/ 680460 h 955271"/>
              <a:gd name="connsiteX31" fmla="*/ 1397206 w 5741575"/>
              <a:gd name="connsiteY31" fmla="*/ 670793 h 955271"/>
              <a:gd name="connsiteX32" fmla="*/ 1421250 w 5741575"/>
              <a:gd name="connsiteY32" fmla="*/ 656855 h 955271"/>
              <a:gd name="connsiteX33" fmla="*/ 1454524 w 5741575"/>
              <a:gd name="connsiteY33" fmla="*/ 649224 h 955271"/>
              <a:gd name="connsiteX34" fmla="*/ 1616217 w 5741575"/>
              <a:gd name="connsiteY34" fmla="*/ 622107 h 955271"/>
              <a:gd name="connsiteX35" fmla="*/ 1710928 w 5741575"/>
              <a:gd name="connsiteY35" fmla="*/ 600666 h 955271"/>
              <a:gd name="connsiteX36" fmla="*/ 1743718 w 5741575"/>
              <a:gd name="connsiteY36" fmla="*/ 584327 h 955271"/>
              <a:gd name="connsiteX37" fmla="*/ 1873778 w 5741575"/>
              <a:gd name="connsiteY37" fmla="*/ 530130 h 955271"/>
              <a:gd name="connsiteX38" fmla="*/ 1988411 w 5741575"/>
              <a:gd name="connsiteY38" fmla="*/ 491599 h 955271"/>
              <a:gd name="connsiteX39" fmla="*/ 2085507 w 5741575"/>
              <a:gd name="connsiteY39" fmla="*/ 498527 h 955271"/>
              <a:gd name="connsiteX40" fmla="*/ 2090767 w 5741575"/>
              <a:gd name="connsiteY40" fmla="*/ 490616 h 955271"/>
              <a:gd name="connsiteX41" fmla="*/ 2151143 w 5741575"/>
              <a:gd name="connsiteY41" fmla="*/ 478332 h 955271"/>
              <a:gd name="connsiteX42" fmla="*/ 2378710 w 5741575"/>
              <a:gd name="connsiteY42" fmla="*/ 477570 h 955271"/>
              <a:gd name="connsiteX43" fmla="*/ 2496256 w 5741575"/>
              <a:gd name="connsiteY43" fmla="*/ 452396 h 955271"/>
              <a:gd name="connsiteX44" fmla="*/ 2535387 w 5741575"/>
              <a:gd name="connsiteY44" fmla="*/ 436645 h 955271"/>
              <a:gd name="connsiteX45" fmla="*/ 2601109 w 5741575"/>
              <a:gd name="connsiteY45" fmla="*/ 410678 h 955271"/>
              <a:gd name="connsiteX46" fmla="*/ 2643855 w 5741575"/>
              <a:gd name="connsiteY46" fmla="*/ 374482 h 955271"/>
              <a:gd name="connsiteX47" fmla="*/ 2657726 w 5741575"/>
              <a:gd name="connsiteY47" fmla="*/ 365841 h 955271"/>
              <a:gd name="connsiteX48" fmla="*/ 2687125 w 5741575"/>
              <a:gd name="connsiteY48" fmla="*/ 366820 h 955271"/>
              <a:gd name="connsiteX49" fmla="*/ 2697479 w 5741575"/>
              <a:gd name="connsiteY49" fmla="*/ 361430 h 955271"/>
              <a:gd name="connsiteX50" fmla="*/ 2701547 w 5741575"/>
              <a:gd name="connsiteY50" fmla="*/ 361545 h 955271"/>
              <a:gd name="connsiteX51" fmla="*/ 2711054 w 5741575"/>
              <a:gd name="connsiteY51" fmla="*/ 360597 h 955271"/>
              <a:gd name="connsiteX52" fmla="*/ 2710438 w 5741575"/>
              <a:gd name="connsiteY52" fmla="*/ 366958 h 955271"/>
              <a:gd name="connsiteX53" fmla="*/ 2722936 w 5741575"/>
              <a:gd name="connsiteY53" fmla="*/ 377633 h 955271"/>
              <a:gd name="connsiteX54" fmla="*/ 2777227 w 5741575"/>
              <a:gd name="connsiteY54" fmla="*/ 368972 h 955271"/>
              <a:gd name="connsiteX55" fmla="*/ 2779510 w 5741575"/>
              <a:gd name="connsiteY55" fmla="*/ 361652 h 955271"/>
              <a:gd name="connsiteX56" fmla="*/ 2786278 w 5741575"/>
              <a:gd name="connsiteY56" fmla="*/ 359869 h 955271"/>
              <a:gd name="connsiteX57" fmla="*/ 2792101 w 5741575"/>
              <a:gd name="connsiteY57" fmla="*/ 365927 h 955271"/>
              <a:gd name="connsiteX58" fmla="*/ 2885545 w 5741575"/>
              <a:gd name="connsiteY58" fmla="*/ 372818 h 955271"/>
              <a:gd name="connsiteX59" fmla="*/ 3009558 w 5741575"/>
              <a:gd name="connsiteY59" fmla="*/ 370573 h 955271"/>
              <a:gd name="connsiteX60" fmla="*/ 3095010 w 5741575"/>
              <a:gd name="connsiteY60" fmla="*/ 332454 h 955271"/>
              <a:gd name="connsiteX61" fmla="*/ 3103742 w 5741575"/>
              <a:gd name="connsiteY61" fmla="*/ 337974 h 955271"/>
              <a:gd name="connsiteX62" fmla="*/ 3165093 w 5741575"/>
              <a:gd name="connsiteY62" fmla="*/ 329459 h 955271"/>
              <a:gd name="connsiteX63" fmla="*/ 3373785 w 5741575"/>
              <a:gd name="connsiteY63" fmla="*/ 255680 h 955271"/>
              <a:gd name="connsiteX64" fmla="*/ 3493851 w 5741575"/>
              <a:gd name="connsiteY64" fmla="*/ 240255 h 955271"/>
              <a:gd name="connsiteX65" fmla="*/ 3537470 w 5741575"/>
              <a:gd name="connsiteY65" fmla="*/ 241867 h 955271"/>
              <a:gd name="connsiteX66" fmla="*/ 3610489 w 5741575"/>
              <a:gd name="connsiteY66" fmla="*/ 244128 h 955271"/>
              <a:gd name="connsiteX67" fmla="*/ 3667539 w 5741575"/>
              <a:gd name="connsiteY67" fmla="*/ 263271 h 955271"/>
              <a:gd name="connsiteX68" fmla="*/ 3727614 w 5741575"/>
              <a:gd name="connsiteY68" fmla="*/ 258245 h 955271"/>
              <a:gd name="connsiteX69" fmla="*/ 3738369 w 5741575"/>
              <a:gd name="connsiteY69" fmla="*/ 234506 h 955271"/>
              <a:gd name="connsiteX70" fmla="*/ 3803670 w 5741575"/>
              <a:gd name="connsiteY70" fmla="*/ 236457 h 955271"/>
              <a:gd name="connsiteX71" fmla="*/ 3903080 w 5741575"/>
              <a:gd name="connsiteY71" fmla="*/ 241890 h 955271"/>
              <a:gd name="connsiteX72" fmla="*/ 4114838 w 5741575"/>
              <a:gd name="connsiteY72" fmla="*/ 238165 h 955271"/>
              <a:gd name="connsiteX73" fmla="*/ 4271023 w 5741575"/>
              <a:gd name="connsiteY73" fmla="*/ 241959 h 955271"/>
              <a:gd name="connsiteX74" fmla="*/ 4367397 w 5741575"/>
              <a:gd name="connsiteY74" fmla="*/ 271442 h 955271"/>
              <a:gd name="connsiteX75" fmla="*/ 4495366 w 5741575"/>
              <a:gd name="connsiteY75" fmla="*/ 271618 h 955271"/>
              <a:gd name="connsiteX76" fmla="*/ 4517347 w 5741575"/>
              <a:gd name="connsiteY76" fmla="*/ 275639 h 955271"/>
              <a:gd name="connsiteX77" fmla="*/ 4546116 w 5741575"/>
              <a:gd name="connsiteY77" fmla="*/ 268568 h 955271"/>
              <a:gd name="connsiteX78" fmla="*/ 4661259 w 5741575"/>
              <a:gd name="connsiteY78" fmla="*/ 238966 h 955271"/>
              <a:gd name="connsiteX79" fmla="*/ 4750403 w 5741575"/>
              <a:gd name="connsiteY79" fmla="*/ 204364 h 955271"/>
              <a:gd name="connsiteX80" fmla="*/ 4867614 w 5741575"/>
              <a:gd name="connsiteY80" fmla="*/ 208668 h 955271"/>
              <a:gd name="connsiteX81" fmla="*/ 4937036 w 5741575"/>
              <a:gd name="connsiteY81" fmla="*/ 195446 h 955271"/>
              <a:gd name="connsiteX82" fmla="*/ 5047626 w 5741575"/>
              <a:gd name="connsiteY82" fmla="*/ 149604 h 955271"/>
              <a:gd name="connsiteX83" fmla="*/ 5200247 w 5741575"/>
              <a:gd name="connsiteY83" fmla="*/ 142695 h 955271"/>
              <a:gd name="connsiteX84" fmla="*/ 5235691 w 5741575"/>
              <a:gd name="connsiteY84" fmla="*/ 173330 h 955271"/>
              <a:gd name="connsiteX85" fmla="*/ 5280133 w 5741575"/>
              <a:gd name="connsiteY85" fmla="*/ 189342 h 955271"/>
              <a:gd name="connsiteX86" fmla="*/ 5291963 w 5741575"/>
              <a:gd name="connsiteY86" fmla="*/ 139446 h 955271"/>
              <a:gd name="connsiteX87" fmla="*/ 5418472 w 5741575"/>
              <a:gd name="connsiteY87" fmla="*/ 89163 h 955271"/>
              <a:gd name="connsiteX88" fmla="*/ 5482354 w 5741575"/>
              <a:gd name="connsiteY88" fmla="*/ 69470 h 955271"/>
              <a:gd name="connsiteX89" fmla="*/ 5583280 w 5741575"/>
              <a:gd name="connsiteY89" fmla="*/ 49787 h 955271"/>
              <a:gd name="connsiteX90" fmla="*/ 5613766 w 5741575"/>
              <a:gd name="connsiteY90" fmla="*/ 41855 h 955271"/>
              <a:gd name="connsiteX91" fmla="*/ 5684952 w 5741575"/>
              <a:gd name="connsiteY91" fmla="*/ 26088 h 955271"/>
              <a:gd name="connsiteX92" fmla="*/ 5741575 w 5741575"/>
              <a:gd name="connsiteY9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898586 w 5741575"/>
              <a:gd name="connsiteY23" fmla="*/ 808502 h 955271"/>
              <a:gd name="connsiteX24" fmla="*/ 924063 w 5741575"/>
              <a:gd name="connsiteY24" fmla="*/ 770210 h 955271"/>
              <a:gd name="connsiteX25" fmla="*/ 1212574 w 5741575"/>
              <a:gd name="connsiteY25" fmla="*/ 724238 h 955271"/>
              <a:gd name="connsiteX26" fmla="*/ 1280768 w 5741575"/>
              <a:gd name="connsiteY26" fmla="*/ 699122 h 955271"/>
              <a:gd name="connsiteX27" fmla="*/ 1352027 w 5741575"/>
              <a:gd name="connsiteY27" fmla="*/ 704323 h 955271"/>
              <a:gd name="connsiteX28" fmla="*/ 1374314 w 5741575"/>
              <a:gd name="connsiteY28" fmla="*/ 688815 h 955271"/>
              <a:gd name="connsiteX29" fmla="*/ 1378034 w 5741575"/>
              <a:gd name="connsiteY29" fmla="*/ 685842 h 955271"/>
              <a:gd name="connsiteX30" fmla="*/ 1395604 w 5741575"/>
              <a:gd name="connsiteY30" fmla="*/ 680460 h 955271"/>
              <a:gd name="connsiteX31" fmla="*/ 1397206 w 5741575"/>
              <a:gd name="connsiteY31" fmla="*/ 670793 h 955271"/>
              <a:gd name="connsiteX32" fmla="*/ 1421250 w 5741575"/>
              <a:gd name="connsiteY32" fmla="*/ 656855 h 955271"/>
              <a:gd name="connsiteX33" fmla="*/ 1454524 w 5741575"/>
              <a:gd name="connsiteY33" fmla="*/ 649224 h 955271"/>
              <a:gd name="connsiteX34" fmla="*/ 1616217 w 5741575"/>
              <a:gd name="connsiteY34" fmla="*/ 622107 h 955271"/>
              <a:gd name="connsiteX35" fmla="*/ 1710928 w 5741575"/>
              <a:gd name="connsiteY35" fmla="*/ 600666 h 955271"/>
              <a:gd name="connsiteX36" fmla="*/ 1743718 w 5741575"/>
              <a:gd name="connsiteY36" fmla="*/ 584327 h 955271"/>
              <a:gd name="connsiteX37" fmla="*/ 1873778 w 5741575"/>
              <a:gd name="connsiteY37" fmla="*/ 530130 h 955271"/>
              <a:gd name="connsiteX38" fmla="*/ 1988411 w 5741575"/>
              <a:gd name="connsiteY38" fmla="*/ 491599 h 955271"/>
              <a:gd name="connsiteX39" fmla="*/ 2085507 w 5741575"/>
              <a:gd name="connsiteY39" fmla="*/ 498527 h 955271"/>
              <a:gd name="connsiteX40" fmla="*/ 2090767 w 5741575"/>
              <a:gd name="connsiteY40" fmla="*/ 490616 h 955271"/>
              <a:gd name="connsiteX41" fmla="*/ 2151143 w 5741575"/>
              <a:gd name="connsiteY41" fmla="*/ 478332 h 955271"/>
              <a:gd name="connsiteX42" fmla="*/ 2378710 w 5741575"/>
              <a:gd name="connsiteY42" fmla="*/ 477570 h 955271"/>
              <a:gd name="connsiteX43" fmla="*/ 2496256 w 5741575"/>
              <a:gd name="connsiteY43" fmla="*/ 452396 h 955271"/>
              <a:gd name="connsiteX44" fmla="*/ 2535387 w 5741575"/>
              <a:gd name="connsiteY44" fmla="*/ 436645 h 955271"/>
              <a:gd name="connsiteX45" fmla="*/ 2601109 w 5741575"/>
              <a:gd name="connsiteY45" fmla="*/ 410678 h 955271"/>
              <a:gd name="connsiteX46" fmla="*/ 2643855 w 5741575"/>
              <a:gd name="connsiteY46" fmla="*/ 374482 h 955271"/>
              <a:gd name="connsiteX47" fmla="*/ 2657726 w 5741575"/>
              <a:gd name="connsiteY47" fmla="*/ 365841 h 955271"/>
              <a:gd name="connsiteX48" fmla="*/ 2687125 w 5741575"/>
              <a:gd name="connsiteY48" fmla="*/ 366820 h 955271"/>
              <a:gd name="connsiteX49" fmla="*/ 2697479 w 5741575"/>
              <a:gd name="connsiteY49" fmla="*/ 361430 h 955271"/>
              <a:gd name="connsiteX50" fmla="*/ 2701547 w 5741575"/>
              <a:gd name="connsiteY50" fmla="*/ 361545 h 955271"/>
              <a:gd name="connsiteX51" fmla="*/ 2711054 w 5741575"/>
              <a:gd name="connsiteY51" fmla="*/ 360597 h 955271"/>
              <a:gd name="connsiteX52" fmla="*/ 2710438 w 5741575"/>
              <a:gd name="connsiteY52" fmla="*/ 366958 h 955271"/>
              <a:gd name="connsiteX53" fmla="*/ 2722936 w 5741575"/>
              <a:gd name="connsiteY53" fmla="*/ 377633 h 955271"/>
              <a:gd name="connsiteX54" fmla="*/ 2777227 w 5741575"/>
              <a:gd name="connsiteY54" fmla="*/ 368972 h 955271"/>
              <a:gd name="connsiteX55" fmla="*/ 2779510 w 5741575"/>
              <a:gd name="connsiteY55" fmla="*/ 361652 h 955271"/>
              <a:gd name="connsiteX56" fmla="*/ 2786278 w 5741575"/>
              <a:gd name="connsiteY56" fmla="*/ 359869 h 955271"/>
              <a:gd name="connsiteX57" fmla="*/ 2792101 w 5741575"/>
              <a:gd name="connsiteY57" fmla="*/ 365927 h 955271"/>
              <a:gd name="connsiteX58" fmla="*/ 2885545 w 5741575"/>
              <a:gd name="connsiteY58" fmla="*/ 372818 h 955271"/>
              <a:gd name="connsiteX59" fmla="*/ 3009558 w 5741575"/>
              <a:gd name="connsiteY59" fmla="*/ 370573 h 955271"/>
              <a:gd name="connsiteX60" fmla="*/ 3095010 w 5741575"/>
              <a:gd name="connsiteY60" fmla="*/ 332454 h 955271"/>
              <a:gd name="connsiteX61" fmla="*/ 3103742 w 5741575"/>
              <a:gd name="connsiteY61" fmla="*/ 337974 h 955271"/>
              <a:gd name="connsiteX62" fmla="*/ 3165093 w 5741575"/>
              <a:gd name="connsiteY62" fmla="*/ 329459 h 955271"/>
              <a:gd name="connsiteX63" fmla="*/ 3373785 w 5741575"/>
              <a:gd name="connsiteY63" fmla="*/ 255680 h 955271"/>
              <a:gd name="connsiteX64" fmla="*/ 3493851 w 5741575"/>
              <a:gd name="connsiteY64" fmla="*/ 240255 h 955271"/>
              <a:gd name="connsiteX65" fmla="*/ 3537470 w 5741575"/>
              <a:gd name="connsiteY65" fmla="*/ 241867 h 955271"/>
              <a:gd name="connsiteX66" fmla="*/ 3610489 w 5741575"/>
              <a:gd name="connsiteY66" fmla="*/ 244128 h 955271"/>
              <a:gd name="connsiteX67" fmla="*/ 3667539 w 5741575"/>
              <a:gd name="connsiteY67" fmla="*/ 263271 h 955271"/>
              <a:gd name="connsiteX68" fmla="*/ 3727614 w 5741575"/>
              <a:gd name="connsiteY68" fmla="*/ 258245 h 955271"/>
              <a:gd name="connsiteX69" fmla="*/ 3738369 w 5741575"/>
              <a:gd name="connsiteY69" fmla="*/ 234506 h 955271"/>
              <a:gd name="connsiteX70" fmla="*/ 3803670 w 5741575"/>
              <a:gd name="connsiteY70" fmla="*/ 236457 h 955271"/>
              <a:gd name="connsiteX71" fmla="*/ 3903080 w 5741575"/>
              <a:gd name="connsiteY71" fmla="*/ 241890 h 955271"/>
              <a:gd name="connsiteX72" fmla="*/ 4114838 w 5741575"/>
              <a:gd name="connsiteY72" fmla="*/ 238165 h 955271"/>
              <a:gd name="connsiteX73" fmla="*/ 4271023 w 5741575"/>
              <a:gd name="connsiteY73" fmla="*/ 241959 h 955271"/>
              <a:gd name="connsiteX74" fmla="*/ 4367397 w 5741575"/>
              <a:gd name="connsiteY74" fmla="*/ 271442 h 955271"/>
              <a:gd name="connsiteX75" fmla="*/ 4495366 w 5741575"/>
              <a:gd name="connsiteY75" fmla="*/ 271618 h 955271"/>
              <a:gd name="connsiteX76" fmla="*/ 4517347 w 5741575"/>
              <a:gd name="connsiteY76" fmla="*/ 275639 h 955271"/>
              <a:gd name="connsiteX77" fmla="*/ 4546116 w 5741575"/>
              <a:gd name="connsiteY77" fmla="*/ 268568 h 955271"/>
              <a:gd name="connsiteX78" fmla="*/ 4661259 w 5741575"/>
              <a:gd name="connsiteY78" fmla="*/ 238966 h 955271"/>
              <a:gd name="connsiteX79" fmla="*/ 4750403 w 5741575"/>
              <a:gd name="connsiteY79" fmla="*/ 204364 h 955271"/>
              <a:gd name="connsiteX80" fmla="*/ 4867614 w 5741575"/>
              <a:gd name="connsiteY80" fmla="*/ 208668 h 955271"/>
              <a:gd name="connsiteX81" fmla="*/ 4937036 w 5741575"/>
              <a:gd name="connsiteY81" fmla="*/ 195446 h 955271"/>
              <a:gd name="connsiteX82" fmla="*/ 5047626 w 5741575"/>
              <a:gd name="connsiteY82" fmla="*/ 149604 h 955271"/>
              <a:gd name="connsiteX83" fmla="*/ 5200247 w 5741575"/>
              <a:gd name="connsiteY83" fmla="*/ 142695 h 955271"/>
              <a:gd name="connsiteX84" fmla="*/ 5235691 w 5741575"/>
              <a:gd name="connsiteY84" fmla="*/ 173330 h 955271"/>
              <a:gd name="connsiteX85" fmla="*/ 5280133 w 5741575"/>
              <a:gd name="connsiteY85" fmla="*/ 189342 h 955271"/>
              <a:gd name="connsiteX86" fmla="*/ 5291963 w 5741575"/>
              <a:gd name="connsiteY86" fmla="*/ 139446 h 955271"/>
              <a:gd name="connsiteX87" fmla="*/ 5418472 w 5741575"/>
              <a:gd name="connsiteY87" fmla="*/ 89163 h 955271"/>
              <a:gd name="connsiteX88" fmla="*/ 5482354 w 5741575"/>
              <a:gd name="connsiteY88" fmla="*/ 69470 h 955271"/>
              <a:gd name="connsiteX89" fmla="*/ 5583280 w 5741575"/>
              <a:gd name="connsiteY89" fmla="*/ 49787 h 955271"/>
              <a:gd name="connsiteX90" fmla="*/ 5613766 w 5741575"/>
              <a:gd name="connsiteY90" fmla="*/ 41855 h 955271"/>
              <a:gd name="connsiteX91" fmla="*/ 5684952 w 5741575"/>
              <a:gd name="connsiteY91" fmla="*/ 26088 h 955271"/>
              <a:gd name="connsiteX92" fmla="*/ 5741575 w 5741575"/>
              <a:gd name="connsiteY9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898586 w 5741575"/>
              <a:gd name="connsiteY23" fmla="*/ 808502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477637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84157 w 5741575"/>
              <a:gd name="connsiteY19" fmla="*/ 867971 h 955271"/>
              <a:gd name="connsiteX20" fmla="*/ 477637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306299 w 5741575"/>
              <a:gd name="connsiteY16" fmla="*/ 873609 h 955271"/>
              <a:gd name="connsiteX17" fmla="*/ 331571 w 5741575"/>
              <a:gd name="connsiteY17" fmla="*/ 869866 h 955271"/>
              <a:gd name="connsiteX18" fmla="*/ 384157 w 5741575"/>
              <a:gd name="connsiteY18" fmla="*/ 867971 h 955271"/>
              <a:gd name="connsiteX19" fmla="*/ 477637 w 5741575"/>
              <a:gd name="connsiteY19" fmla="*/ 870334 h 955271"/>
              <a:gd name="connsiteX20" fmla="*/ 570239 w 5741575"/>
              <a:gd name="connsiteY20" fmla="*/ 829596 h 955271"/>
              <a:gd name="connsiteX21" fmla="*/ 787156 w 5741575"/>
              <a:gd name="connsiteY21" fmla="*/ 838447 h 955271"/>
              <a:gd name="connsiteX22" fmla="*/ 948872 w 5741575"/>
              <a:gd name="connsiteY22" fmla="*/ 772201 h 955271"/>
              <a:gd name="connsiteX23" fmla="*/ 1127089 w 5741575"/>
              <a:gd name="connsiteY23" fmla="*/ 746926 h 955271"/>
              <a:gd name="connsiteX24" fmla="*/ 1220426 w 5741575"/>
              <a:gd name="connsiteY24" fmla="*/ 721810 h 955271"/>
              <a:gd name="connsiteX25" fmla="*/ 1306771 w 5741575"/>
              <a:gd name="connsiteY25" fmla="*/ 717936 h 955271"/>
              <a:gd name="connsiteX26" fmla="*/ 1374314 w 5741575"/>
              <a:gd name="connsiteY26" fmla="*/ 688815 h 955271"/>
              <a:gd name="connsiteX27" fmla="*/ 1378034 w 5741575"/>
              <a:gd name="connsiteY27" fmla="*/ 685842 h 955271"/>
              <a:gd name="connsiteX28" fmla="*/ 1395604 w 5741575"/>
              <a:gd name="connsiteY28" fmla="*/ 680460 h 955271"/>
              <a:gd name="connsiteX29" fmla="*/ 1397206 w 5741575"/>
              <a:gd name="connsiteY29" fmla="*/ 670793 h 955271"/>
              <a:gd name="connsiteX30" fmla="*/ 1421250 w 5741575"/>
              <a:gd name="connsiteY30" fmla="*/ 656855 h 955271"/>
              <a:gd name="connsiteX31" fmla="*/ 1454524 w 5741575"/>
              <a:gd name="connsiteY31" fmla="*/ 649224 h 955271"/>
              <a:gd name="connsiteX32" fmla="*/ 1616217 w 5741575"/>
              <a:gd name="connsiteY32" fmla="*/ 622107 h 955271"/>
              <a:gd name="connsiteX33" fmla="*/ 1710928 w 5741575"/>
              <a:gd name="connsiteY33" fmla="*/ 600666 h 955271"/>
              <a:gd name="connsiteX34" fmla="*/ 1743718 w 5741575"/>
              <a:gd name="connsiteY34" fmla="*/ 584327 h 955271"/>
              <a:gd name="connsiteX35" fmla="*/ 1873778 w 5741575"/>
              <a:gd name="connsiteY35" fmla="*/ 530130 h 955271"/>
              <a:gd name="connsiteX36" fmla="*/ 1988411 w 5741575"/>
              <a:gd name="connsiteY36" fmla="*/ 491599 h 955271"/>
              <a:gd name="connsiteX37" fmla="*/ 2085507 w 5741575"/>
              <a:gd name="connsiteY37" fmla="*/ 498527 h 955271"/>
              <a:gd name="connsiteX38" fmla="*/ 2090767 w 5741575"/>
              <a:gd name="connsiteY38" fmla="*/ 490616 h 955271"/>
              <a:gd name="connsiteX39" fmla="*/ 2151143 w 5741575"/>
              <a:gd name="connsiteY39" fmla="*/ 478332 h 955271"/>
              <a:gd name="connsiteX40" fmla="*/ 2378710 w 5741575"/>
              <a:gd name="connsiteY40" fmla="*/ 477570 h 955271"/>
              <a:gd name="connsiteX41" fmla="*/ 2496256 w 5741575"/>
              <a:gd name="connsiteY41" fmla="*/ 452396 h 955271"/>
              <a:gd name="connsiteX42" fmla="*/ 2535387 w 5741575"/>
              <a:gd name="connsiteY42" fmla="*/ 436645 h 955271"/>
              <a:gd name="connsiteX43" fmla="*/ 2601109 w 5741575"/>
              <a:gd name="connsiteY43" fmla="*/ 410678 h 955271"/>
              <a:gd name="connsiteX44" fmla="*/ 2643855 w 5741575"/>
              <a:gd name="connsiteY44" fmla="*/ 374482 h 955271"/>
              <a:gd name="connsiteX45" fmla="*/ 2657726 w 5741575"/>
              <a:gd name="connsiteY45" fmla="*/ 365841 h 955271"/>
              <a:gd name="connsiteX46" fmla="*/ 2687125 w 5741575"/>
              <a:gd name="connsiteY46" fmla="*/ 366820 h 955271"/>
              <a:gd name="connsiteX47" fmla="*/ 2697479 w 5741575"/>
              <a:gd name="connsiteY47" fmla="*/ 361430 h 955271"/>
              <a:gd name="connsiteX48" fmla="*/ 2701547 w 5741575"/>
              <a:gd name="connsiteY48" fmla="*/ 361545 h 955271"/>
              <a:gd name="connsiteX49" fmla="*/ 2711054 w 5741575"/>
              <a:gd name="connsiteY49" fmla="*/ 360597 h 955271"/>
              <a:gd name="connsiteX50" fmla="*/ 2710438 w 5741575"/>
              <a:gd name="connsiteY50" fmla="*/ 366958 h 955271"/>
              <a:gd name="connsiteX51" fmla="*/ 2722936 w 5741575"/>
              <a:gd name="connsiteY51" fmla="*/ 377633 h 955271"/>
              <a:gd name="connsiteX52" fmla="*/ 2777227 w 5741575"/>
              <a:gd name="connsiteY52" fmla="*/ 368972 h 955271"/>
              <a:gd name="connsiteX53" fmla="*/ 2779510 w 5741575"/>
              <a:gd name="connsiteY53" fmla="*/ 361652 h 955271"/>
              <a:gd name="connsiteX54" fmla="*/ 2786278 w 5741575"/>
              <a:gd name="connsiteY54" fmla="*/ 359869 h 955271"/>
              <a:gd name="connsiteX55" fmla="*/ 2792101 w 5741575"/>
              <a:gd name="connsiteY55" fmla="*/ 365927 h 955271"/>
              <a:gd name="connsiteX56" fmla="*/ 2885545 w 5741575"/>
              <a:gd name="connsiteY56" fmla="*/ 372818 h 955271"/>
              <a:gd name="connsiteX57" fmla="*/ 3009558 w 5741575"/>
              <a:gd name="connsiteY57" fmla="*/ 370573 h 955271"/>
              <a:gd name="connsiteX58" fmla="*/ 3095010 w 5741575"/>
              <a:gd name="connsiteY58" fmla="*/ 332454 h 955271"/>
              <a:gd name="connsiteX59" fmla="*/ 3103742 w 5741575"/>
              <a:gd name="connsiteY59" fmla="*/ 337974 h 955271"/>
              <a:gd name="connsiteX60" fmla="*/ 3165093 w 5741575"/>
              <a:gd name="connsiteY60" fmla="*/ 329459 h 955271"/>
              <a:gd name="connsiteX61" fmla="*/ 3373785 w 5741575"/>
              <a:gd name="connsiteY61" fmla="*/ 255680 h 955271"/>
              <a:gd name="connsiteX62" fmla="*/ 3493851 w 5741575"/>
              <a:gd name="connsiteY62" fmla="*/ 240255 h 955271"/>
              <a:gd name="connsiteX63" fmla="*/ 3537470 w 5741575"/>
              <a:gd name="connsiteY63" fmla="*/ 241867 h 955271"/>
              <a:gd name="connsiteX64" fmla="*/ 3610489 w 5741575"/>
              <a:gd name="connsiteY64" fmla="*/ 244128 h 955271"/>
              <a:gd name="connsiteX65" fmla="*/ 3667539 w 5741575"/>
              <a:gd name="connsiteY65" fmla="*/ 263271 h 955271"/>
              <a:gd name="connsiteX66" fmla="*/ 3727614 w 5741575"/>
              <a:gd name="connsiteY66" fmla="*/ 258245 h 955271"/>
              <a:gd name="connsiteX67" fmla="*/ 3738369 w 5741575"/>
              <a:gd name="connsiteY67" fmla="*/ 234506 h 955271"/>
              <a:gd name="connsiteX68" fmla="*/ 3803670 w 5741575"/>
              <a:gd name="connsiteY68" fmla="*/ 236457 h 955271"/>
              <a:gd name="connsiteX69" fmla="*/ 3903080 w 5741575"/>
              <a:gd name="connsiteY69" fmla="*/ 241890 h 955271"/>
              <a:gd name="connsiteX70" fmla="*/ 4114838 w 5741575"/>
              <a:gd name="connsiteY70" fmla="*/ 238165 h 955271"/>
              <a:gd name="connsiteX71" fmla="*/ 4271023 w 5741575"/>
              <a:gd name="connsiteY71" fmla="*/ 241959 h 955271"/>
              <a:gd name="connsiteX72" fmla="*/ 4367397 w 5741575"/>
              <a:gd name="connsiteY72" fmla="*/ 271442 h 955271"/>
              <a:gd name="connsiteX73" fmla="*/ 4495366 w 5741575"/>
              <a:gd name="connsiteY73" fmla="*/ 271618 h 955271"/>
              <a:gd name="connsiteX74" fmla="*/ 4517347 w 5741575"/>
              <a:gd name="connsiteY74" fmla="*/ 275639 h 955271"/>
              <a:gd name="connsiteX75" fmla="*/ 4546116 w 5741575"/>
              <a:gd name="connsiteY75" fmla="*/ 268568 h 955271"/>
              <a:gd name="connsiteX76" fmla="*/ 4661259 w 5741575"/>
              <a:gd name="connsiteY76" fmla="*/ 238966 h 955271"/>
              <a:gd name="connsiteX77" fmla="*/ 4750403 w 5741575"/>
              <a:gd name="connsiteY77" fmla="*/ 204364 h 955271"/>
              <a:gd name="connsiteX78" fmla="*/ 4867614 w 5741575"/>
              <a:gd name="connsiteY78" fmla="*/ 208668 h 955271"/>
              <a:gd name="connsiteX79" fmla="*/ 4937036 w 5741575"/>
              <a:gd name="connsiteY79" fmla="*/ 195446 h 955271"/>
              <a:gd name="connsiteX80" fmla="*/ 5047626 w 5741575"/>
              <a:gd name="connsiteY80" fmla="*/ 149604 h 955271"/>
              <a:gd name="connsiteX81" fmla="*/ 5200247 w 5741575"/>
              <a:gd name="connsiteY81" fmla="*/ 142695 h 955271"/>
              <a:gd name="connsiteX82" fmla="*/ 5235691 w 5741575"/>
              <a:gd name="connsiteY82" fmla="*/ 173330 h 955271"/>
              <a:gd name="connsiteX83" fmla="*/ 5280133 w 5741575"/>
              <a:gd name="connsiteY83" fmla="*/ 189342 h 955271"/>
              <a:gd name="connsiteX84" fmla="*/ 5291963 w 5741575"/>
              <a:gd name="connsiteY84" fmla="*/ 139446 h 955271"/>
              <a:gd name="connsiteX85" fmla="*/ 5418472 w 5741575"/>
              <a:gd name="connsiteY85" fmla="*/ 89163 h 955271"/>
              <a:gd name="connsiteX86" fmla="*/ 5482354 w 5741575"/>
              <a:gd name="connsiteY86" fmla="*/ 69470 h 955271"/>
              <a:gd name="connsiteX87" fmla="*/ 5583280 w 5741575"/>
              <a:gd name="connsiteY87" fmla="*/ 49787 h 955271"/>
              <a:gd name="connsiteX88" fmla="*/ 5613766 w 5741575"/>
              <a:gd name="connsiteY88" fmla="*/ 41855 h 955271"/>
              <a:gd name="connsiteX89" fmla="*/ 5684952 w 5741575"/>
              <a:gd name="connsiteY89" fmla="*/ 26088 h 955271"/>
              <a:gd name="connsiteX90" fmla="*/ 5741575 w 5741575"/>
              <a:gd name="connsiteY90"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306299 w 5741575"/>
              <a:gd name="connsiteY15" fmla="*/ 873609 h 955271"/>
              <a:gd name="connsiteX16" fmla="*/ 331571 w 5741575"/>
              <a:gd name="connsiteY16" fmla="*/ 869866 h 955271"/>
              <a:gd name="connsiteX17" fmla="*/ 384157 w 5741575"/>
              <a:gd name="connsiteY17" fmla="*/ 867971 h 955271"/>
              <a:gd name="connsiteX18" fmla="*/ 477637 w 5741575"/>
              <a:gd name="connsiteY18" fmla="*/ 870334 h 955271"/>
              <a:gd name="connsiteX19" fmla="*/ 570239 w 5741575"/>
              <a:gd name="connsiteY19" fmla="*/ 829596 h 955271"/>
              <a:gd name="connsiteX20" fmla="*/ 787156 w 5741575"/>
              <a:gd name="connsiteY20" fmla="*/ 838447 h 955271"/>
              <a:gd name="connsiteX21" fmla="*/ 948872 w 5741575"/>
              <a:gd name="connsiteY21" fmla="*/ 772201 h 955271"/>
              <a:gd name="connsiteX22" fmla="*/ 1127089 w 5741575"/>
              <a:gd name="connsiteY22" fmla="*/ 746926 h 955271"/>
              <a:gd name="connsiteX23" fmla="*/ 1220426 w 5741575"/>
              <a:gd name="connsiteY23" fmla="*/ 721810 h 955271"/>
              <a:gd name="connsiteX24" fmla="*/ 1306771 w 5741575"/>
              <a:gd name="connsiteY24" fmla="*/ 717936 h 955271"/>
              <a:gd name="connsiteX25" fmla="*/ 1374314 w 5741575"/>
              <a:gd name="connsiteY25" fmla="*/ 688815 h 955271"/>
              <a:gd name="connsiteX26" fmla="*/ 1378034 w 5741575"/>
              <a:gd name="connsiteY26" fmla="*/ 685842 h 955271"/>
              <a:gd name="connsiteX27" fmla="*/ 1395604 w 5741575"/>
              <a:gd name="connsiteY27" fmla="*/ 680460 h 955271"/>
              <a:gd name="connsiteX28" fmla="*/ 1397206 w 5741575"/>
              <a:gd name="connsiteY28" fmla="*/ 670793 h 955271"/>
              <a:gd name="connsiteX29" fmla="*/ 1421250 w 5741575"/>
              <a:gd name="connsiteY29" fmla="*/ 656855 h 955271"/>
              <a:gd name="connsiteX30" fmla="*/ 1454524 w 5741575"/>
              <a:gd name="connsiteY30" fmla="*/ 649224 h 955271"/>
              <a:gd name="connsiteX31" fmla="*/ 1616217 w 5741575"/>
              <a:gd name="connsiteY31" fmla="*/ 622107 h 955271"/>
              <a:gd name="connsiteX32" fmla="*/ 1710928 w 5741575"/>
              <a:gd name="connsiteY32" fmla="*/ 600666 h 955271"/>
              <a:gd name="connsiteX33" fmla="*/ 1743718 w 5741575"/>
              <a:gd name="connsiteY33" fmla="*/ 584327 h 955271"/>
              <a:gd name="connsiteX34" fmla="*/ 1873778 w 5741575"/>
              <a:gd name="connsiteY34" fmla="*/ 530130 h 955271"/>
              <a:gd name="connsiteX35" fmla="*/ 1988411 w 5741575"/>
              <a:gd name="connsiteY35" fmla="*/ 491599 h 955271"/>
              <a:gd name="connsiteX36" fmla="*/ 2085507 w 5741575"/>
              <a:gd name="connsiteY36" fmla="*/ 498527 h 955271"/>
              <a:gd name="connsiteX37" fmla="*/ 2090767 w 5741575"/>
              <a:gd name="connsiteY37" fmla="*/ 490616 h 955271"/>
              <a:gd name="connsiteX38" fmla="*/ 2151143 w 5741575"/>
              <a:gd name="connsiteY38" fmla="*/ 478332 h 955271"/>
              <a:gd name="connsiteX39" fmla="*/ 2378710 w 5741575"/>
              <a:gd name="connsiteY39" fmla="*/ 477570 h 955271"/>
              <a:gd name="connsiteX40" fmla="*/ 2496256 w 5741575"/>
              <a:gd name="connsiteY40" fmla="*/ 452396 h 955271"/>
              <a:gd name="connsiteX41" fmla="*/ 2535387 w 5741575"/>
              <a:gd name="connsiteY41" fmla="*/ 436645 h 955271"/>
              <a:gd name="connsiteX42" fmla="*/ 2601109 w 5741575"/>
              <a:gd name="connsiteY42" fmla="*/ 410678 h 955271"/>
              <a:gd name="connsiteX43" fmla="*/ 2643855 w 5741575"/>
              <a:gd name="connsiteY43" fmla="*/ 374482 h 955271"/>
              <a:gd name="connsiteX44" fmla="*/ 2657726 w 5741575"/>
              <a:gd name="connsiteY44" fmla="*/ 365841 h 955271"/>
              <a:gd name="connsiteX45" fmla="*/ 2687125 w 5741575"/>
              <a:gd name="connsiteY45" fmla="*/ 366820 h 955271"/>
              <a:gd name="connsiteX46" fmla="*/ 2697479 w 5741575"/>
              <a:gd name="connsiteY46" fmla="*/ 361430 h 955271"/>
              <a:gd name="connsiteX47" fmla="*/ 2701547 w 5741575"/>
              <a:gd name="connsiteY47" fmla="*/ 361545 h 955271"/>
              <a:gd name="connsiteX48" fmla="*/ 2711054 w 5741575"/>
              <a:gd name="connsiteY48" fmla="*/ 360597 h 955271"/>
              <a:gd name="connsiteX49" fmla="*/ 2710438 w 5741575"/>
              <a:gd name="connsiteY49" fmla="*/ 366958 h 955271"/>
              <a:gd name="connsiteX50" fmla="*/ 2722936 w 5741575"/>
              <a:gd name="connsiteY50" fmla="*/ 377633 h 955271"/>
              <a:gd name="connsiteX51" fmla="*/ 2777227 w 5741575"/>
              <a:gd name="connsiteY51" fmla="*/ 368972 h 955271"/>
              <a:gd name="connsiteX52" fmla="*/ 2779510 w 5741575"/>
              <a:gd name="connsiteY52" fmla="*/ 361652 h 955271"/>
              <a:gd name="connsiteX53" fmla="*/ 2786278 w 5741575"/>
              <a:gd name="connsiteY53" fmla="*/ 359869 h 955271"/>
              <a:gd name="connsiteX54" fmla="*/ 2792101 w 5741575"/>
              <a:gd name="connsiteY54" fmla="*/ 365927 h 955271"/>
              <a:gd name="connsiteX55" fmla="*/ 2885545 w 5741575"/>
              <a:gd name="connsiteY55" fmla="*/ 372818 h 955271"/>
              <a:gd name="connsiteX56" fmla="*/ 3009558 w 5741575"/>
              <a:gd name="connsiteY56" fmla="*/ 370573 h 955271"/>
              <a:gd name="connsiteX57" fmla="*/ 3095010 w 5741575"/>
              <a:gd name="connsiteY57" fmla="*/ 332454 h 955271"/>
              <a:gd name="connsiteX58" fmla="*/ 3103742 w 5741575"/>
              <a:gd name="connsiteY58" fmla="*/ 337974 h 955271"/>
              <a:gd name="connsiteX59" fmla="*/ 3165093 w 5741575"/>
              <a:gd name="connsiteY59" fmla="*/ 329459 h 955271"/>
              <a:gd name="connsiteX60" fmla="*/ 3373785 w 5741575"/>
              <a:gd name="connsiteY60" fmla="*/ 255680 h 955271"/>
              <a:gd name="connsiteX61" fmla="*/ 3493851 w 5741575"/>
              <a:gd name="connsiteY61" fmla="*/ 240255 h 955271"/>
              <a:gd name="connsiteX62" fmla="*/ 3537470 w 5741575"/>
              <a:gd name="connsiteY62" fmla="*/ 241867 h 955271"/>
              <a:gd name="connsiteX63" fmla="*/ 3610489 w 5741575"/>
              <a:gd name="connsiteY63" fmla="*/ 244128 h 955271"/>
              <a:gd name="connsiteX64" fmla="*/ 3667539 w 5741575"/>
              <a:gd name="connsiteY64" fmla="*/ 263271 h 955271"/>
              <a:gd name="connsiteX65" fmla="*/ 3727614 w 5741575"/>
              <a:gd name="connsiteY65" fmla="*/ 258245 h 955271"/>
              <a:gd name="connsiteX66" fmla="*/ 3738369 w 5741575"/>
              <a:gd name="connsiteY66" fmla="*/ 234506 h 955271"/>
              <a:gd name="connsiteX67" fmla="*/ 3803670 w 5741575"/>
              <a:gd name="connsiteY67" fmla="*/ 236457 h 955271"/>
              <a:gd name="connsiteX68" fmla="*/ 3903080 w 5741575"/>
              <a:gd name="connsiteY68" fmla="*/ 241890 h 955271"/>
              <a:gd name="connsiteX69" fmla="*/ 4114838 w 5741575"/>
              <a:gd name="connsiteY69" fmla="*/ 238165 h 955271"/>
              <a:gd name="connsiteX70" fmla="*/ 4271023 w 5741575"/>
              <a:gd name="connsiteY70" fmla="*/ 241959 h 955271"/>
              <a:gd name="connsiteX71" fmla="*/ 4367397 w 5741575"/>
              <a:gd name="connsiteY71" fmla="*/ 271442 h 955271"/>
              <a:gd name="connsiteX72" fmla="*/ 4495366 w 5741575"/>
              <a:gd name="connsiteY72" fmla="*/ 271618 h 955271"/>
              <a:gd name="connsiteX73" fmla="*/ 4517347 w 5741575"/>
              <a:gd name="connsiteY73" fmla="*/ 275639 h 955271"/>
              <a:gd name="connsiteX74" fmla="*/ 4546116 w 5741575"/>
              <a:gd name="connsiteY74" fmla="*/ 268568 h 955271"/>
              <a:gd name="connsiteX75" fmla="*/ 4661259 w 5741575"/>
              <a:gd name="connsiteY75" fmla="*/ 238966 h 955271"/>
              <a:gd name="connsiteX76" fmla="*/ 4750403 w 5741575"/>
              <a:gd name="connsiteY76" fmla="*/ 204364 h 955271"/>
              <a:gd name="connsiteX77" fmla="*/ 4867614 w 5741575"/>
              <a:gd name="connsiteY77" fmla="*/ 208668 h 955271"/>
              <a:gd name="connsiteX78" fmla="*/ 4937036 w 5741575"/>
              <a:gd name="connsiteY78" fmla="*/ 195446 h 955271"/>
              <a:gd name="connsiteX79" fmla="*/ 5047626 w 5741575"/>
              <a:gd name="connsiteY79" fmla="*/ 149604 h 955271"/>
              <a:gd name="connsiteX80" fmla="*/ 5200247 w 5741575"/>
              <a:gd name="connsiteY80" fmla="*/ 142695 h 955271"/>
              <a:gd name="connsiteX81" fmla="*/ 5235691 w 5741575"/>
              <a:gd name="connsiteY81" fmla="*/ 173330 h 955271"/>
              <a:gd name="connsiteX82" fmla="*/ 5280133 w 5741575"/>
              <a:gd name="connsiteY82" fmla="*/ 189342 h 955271"/>
              <a:gd name="connsiteX83" fmla="*/ 5291963 w 5741575"/>
              <a:gd name="connsiteY83" fmla="*/ 139446 h 955271"/>
              <a:gd name="connsiteX84" fmla="*/ 5418472 w 5741575"/>
              <a:gd name="connsiteY84" fmla="*/ 89163 h 955271"/>
              <a:gd name="connsiteX85" fmla="*/ 5482354 w 5741575"/>
              <a:gd name="connsiteY85" fmla="*/ 69470 h 955271"/>
              <a:gd name="connsiteX86" fmla="*/ 5583280 w 5741575"/>
              <a:gd name="connsiteY86" fmla="*/ 49787 h 955271"/>
              <a:gd name="connsiteX87" fmla="*/ 5613766 w 5741575"/>
              <a:gd name="connsiteY87" fmla="*/ 41855 h 955271"/>
              <a:gd name="connsiteX88" fmla="*/ 5684952 w 5741575"/>
              <a:gd name="connsiteY88" fmla="*/ 26088 h 955271"/>
              <a:gd name="connsiteX89" fmla="*/ 5741575 w 5741575"/>
              <a:gd name="connsiteY8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22923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306299 w 5741575"/>
              <a:gd name="connsiteY15" fmla="*/ 873609 h 955271"/>
              <a:gd name="connsiteX16" fmla="*/ 331571 w 5741575"/>
              <a:gd name="connsiteY16" fmla="*/ 869866 h 955271"/>
              <a:gd name="connsiteX17" fmla="*/ 384157 w 5741575"/>
              <a:gd name="connsiteY17" fmla="*/ 867971 h 955271"/>
              <a:gd name="connsiteX18" fmla="*/ 477637 w 5741575"/>
              <a:gd name="connsiteY18" fmla="*/ 870334 h 955271"/>
              <a:gd name="connsiteX19" fmla="*/ 570239 w 5741575"/>
              <a:gd name="connsiteY19" fmla="*/ 829596 h 955271"/>
              <a:gd name="connsiteX20" fmla="*/ 787156 w 5741575"/>
              <a:gd name="connsiteY20" fmla="*/ 838447 h 955271"/>
              <a:gd name="connsiteX21" fmla="*/ 948872 w 5741575"/>
              <a:gd name="connsiteY21" fmla="*/ 772201 h 955271"/>
              <a:gd name="connsiteX22" fmla="*/ 1127089 w 5741575"/>
              <a:gd name="connsiteY22" fmla="*/ 746926 h 955271"/>
              <a:gd name="connsiteX23" fmla="*/ 1220426 w 5741575"/>
              <a:gd name="connsiteY23" fmla="*/ 721810 h 955271"/>
              <a:gd name="connsiteX24" fmla="*/ 1306771 w 5741575"/>
              <a:gd name="connsiteY24" fmla="*/ 717936 h 955271"/>
              <a:gd name="connsiteX25" fmla="*/ 1374314 w 5741575"/>
              <a:gd name="connsiteY25" fmla="*/ 688815 h 955271"/>
              <a:gd name="connsiteX26" fmla="*/ 1378034 w 5741575"/>
              <a:gd name="connsiteY26" fmla="*/ 685842 h 955271"/>
              <a:gd name="connsiteX27" fmla="*/ 1395604 w 5741575"/>
              <a:gd name="connsiteY27" fmla="*/ 680460 h 955271"/>
              <a:gd name="connsiteX28" fmla="*/ 1397206 w 5741575"/>
              <a:gd name="connsiteY28" fmla="*/ 670793 h 955271"/>
              <a:gd name="connsiteX29" fmla="*/ 1421250 w 5741575"/>
              <a:gd name="connsiteY29" fmla="*/ 656855 h 955271"/>
              <a:gd name="connsiteX30" fmla="*/ 1454524 w 5741575"/>
              <a:gd name="connsiteY30" fmla="*/ 649224 h 955271"/>
              <a:gd name="connsiteX31" fmla="*/ 1616217 w 5741575"/>
              <a:gd name="connsiteY31" fmla="*/ 622107 h 955271"/>
              <a:gd name="connsiteX32" fmla="*/ 1710928 w 5741575"/>
              <a:gd name="connsiteY32" fmla="*/ 600666 h 955271"/>
              <a:gd name="connsiteX33" fmla="*/ 1743718 w 5741575"/>
              <a:gd name="connsiteY33" fmla="*/ 584327 h 955271"/>
              <a:gd name="connsiteX34" fmla="*/ 1873778 w 5741575"/>
              <a:gd name="connsiteY34" fmla="*/ 530130 h 955271"/>
              <a:gd name="connsiteX35" fmla="*/ 1988411 w 5741575"/>
              <a:gd name="connsiteY35" fmla="*/ 491599 h 955271"/>
              <a:gd name="connsiteX36" fmla="*/ 2085507 w 5741575"/>
              <a:gd name="connsiteY36" fmla="*/ 498527 h 955271"/>
              <a:gd name="connsiteX37" fmla="*/ 2090767 w 5741575"/>
              <a:gd name="connsiteY37" fmla="*/ 490616 h 955271"/>
              <a:gd name="connsiteX38" fmla="*/ 2151143 w 5741575"/>
              <a:gd name="connsiteY38" fmla="*/ 478332 h 955271"/>
              <a:gd name="connsiteX39" fmla="*/ 2378710 w 5741575"/>
              <a:gd name="connsiteY39" fmla="*/ 477570 h 955271"/>
              <a:gd name="connsiteX40" fmla="*/ 2496256 w 5741575"/>
              <a:gd name="connsiteY40" fmla="*/ 452396 h 955271"/>
              <a:gd name="connsiteX41" fmla="*/ 2535387 w 5741575"/>
              <a:gd name="connsiteY41" fmla="*/ 436645 h 955271"/>
              <a:gd name="connsiteX42" fmla="*/ 2601109 w 5741575"/>
              <a:gd name="connsiteY42" fmla="*/ 410678 h 955271"/>
              <a:gd name="connsiteX43" fmla="*/ 2643855 w 5741575"/>
              <a:gd name="connsiteY43" fmla="*/ 374482 h 955271"/>
              <a:gd name="connsiteX44" fmla="*/ 2657726 w 5741575"/>
              <a:gd name="connsiteY44" fmla="*/ 365841 h 955271"/>
              <a:gd name="connsiteX45" fmla="*/ 2687125 w 5741575"/>
              <a:gd name="connsiteY45" fmla="*/ 366820 h 955271"/>
              <a:gd name="connsiteX46" fmla="*/ 2697479 w 5741575"/>
              <a:gd name="connsiteY46" fmla="*/ 361430 h 955271"/>
              <a:gd name="connsiteX47" fmla="*/ 2701547 w 5741575"/>
              <a:gd name="connsiteY47" fmla="*/ 361545 h 955271"/>
              <a:gd name="connsiteX48" fmla="*/ 2711054 w 5741575"/>
              <a:gd name="connsiteY48" fmla="*/ 360597 h 955271"/>
              <a:gd name="connsiteX49" fmla="*/ 2710438 w 5741575"/>
              <a:gd name="connsiteY49" fmla="*/ 366958 h 955271"/>
              <a:gd name="connsiteX50" fmla="*/ 2722936 w 5741575"/>
              <a:gd name="connsiteY50" fmla="*/ 377633 h 955271"/>
              <a:gd name="connsiteX51" fmla="*/ 2777227 w 5741575"/>
              <a:gd name="connsiteY51" fmla="*/ 368972 h 955271"/>
              <a:gd name="connsiteX52" fmla="*/ 2779510 w 5741575"/>
              <a:gd name="connsiteY52" fmla="*/ 361652 h 955271"/>
              <a:gd name="connsiteX53" fmla="*/ 2786278 w 5741575"/>
              <a:gd name="connsiteY53" fmla="*/ 359869 h 955271"/>
              <a:gd name="connsiteX54" fmla="*/ 2792101 w 5741575"/>
              <a:gd name="connsiteY54" fmla="*/ 365927 h 955271"/>
              <a:gd name="connsiteX55" fmla="*/ 2885545 w 5741575"/>
              <a:gd name="connsiteY55" fmla="*/ 372818 h 955271"/>
              <a:gd name="connsiteX56" fmla="*/ 3009558 w 5741575"/>
              <a:gd name="connsiteY56" fmla="*/ 370573 h 955271"/>
              <a:gd name="connsiteX57" fmla="*/ 3095010 w 5741575"/>
              <a:gd name="connsiteY57" fmla="*/ 332454 h 955271"/>
              <a:gd name="connsiteX58" fmla="*/ 3103742 w 5741575"/>
              <a:gd name="connsiteY58" fmla="*/ 337974 h 955271"/>
              <a:gd name="connsiteX59" fmla="*/ 3165093 w 5741575"/>
              <a:gd name="connsiteY59" fmla="*/ 329459 h 955271"/>
              <a:gd name="connsiteX60" fmla="*/ 3373785 w 5741575"/>
              <a:gd name="connsiteY60" fmla="*/ 255680 h 955271"/>
              <a:gd name="connsiteX61" fmla="*/ 3493851 w 5741575"/>
              <a:gd name="connsiteY61" fmla="*/ 240255 h 955271"/>
              <a:gd name="connsiteX62" fmla="*/ 3537470 w 5741575"/>
              <a:gd name="connsiteY62" fmla="*/ 241867 h 955271"/>
              <a:gd name="connsiteX63" fmla="*/ 3610489 w 5741575"/>
              <a:gd name="connsiteY63" fmla="*/ 244128 h 955271"/>
              <a:gd name="connsiteX64" fmla="*/ 3667539 w 5741575"/>
              <a:gd name="connsiteY64" fmla="*/ 263271 h 955271"/>
              <a:gd name="connsiteX65" fmla="*/ 3727614 w 5741575"/>
              <a:gd name="connsiteY65" fmla="*/ 258245 h 955271"/>
              <a:gd name="connsiteX66" fmla="*/ 3738369 w 5741575"/>
              <a:gd name="connsiteY66" fmla="*/ 234506 h 955271"/>
              <a:gd name="connsiteX67" fmla="*/ 3803670 w 5741575"/>
              <a:gd name="connsiteY67" fmla="*/ 236457 h 955271"/>
              <a:gd name="connsiteX68" fmla="*/ 3903080 w 5741575"/>
              <a:gd name="connsiteY68" fmla="*/ 241890 h 955271"/>
              <a:gd name="connsiteX69" fmla="*/ 4114838 w 5741575"/>
              <a:gd name="connsiteY69" fmla="*/ 238165 h 955271"/>
              <a:gd name="connsiteX70" fmla="*/ 4271023 w 5741575"/>
              <a:gd name="connsiteY70" fmla="*/ 241959 h 955271"/>
              <a:gd name="connsiteX71" fmla="*/ 4367397 w 5741575"/>
              <a:gd name="connsiteY71" fmla="*/ 271442 h 955271"/>
              <a:gd name="connsiteX72" fmla="*/ 4495366 w 5741575"/>
              <a:gd name="connsiteY72" fmla="*/ 271618 h 955271"/>
              <a:gd name="connsiteX73" fmla="*/ 4517347 w 5741575"/>
              <a:gd name="connsiteY73" fmla="*/ 275639 h 955271"/>
              <a:gd name="connsiteX74" fmla="*/ 4546116 w 5741575"/>
              <a:gd name="connsiteY74" fmla="*/ 268568 h 955271"/>
              <a:gd name="connsiteX75" fmla="*/ 4661259 w 5741575"/>
              <a:gd name="connsiteY75" fmla="*/ 238966 h 955271"/>
              <a:gd name="connsiteX76" fmla="*/ 4750403 w 5741575"/>
              <a:gd name="connsiteY76" fmla="*/ 204364 h 955271"/>
              <a:gd name="connsiteX77" fmla="*/ 4867614 w 5741575"/>
              <a:gd name="connsiteY77" fmla="*/ 208668 h 955271"/>
              <a:gd name="connsiteX78" fmla="*/ 4937036 w 5741575"/>
              <a:gd name="connsiteY78" fmla="*/ 195446 h 955271"/>
              <a:gd name="connsiteX79" fmla="*/ 5047626 w 5741575"/>
              <a:gd name="connsiteY79" fmla="*/ 149604 h 955271"/>
              <a:gd name="connsiteX80" fmla="*/ 5200247 w 5741575"/>
              <a:gd name="connsiteY80" fmla="*/ 142695 h 955271"/>
              <a:gd name="connsiteX81" fmla="*/ 5235691 w 5741575"/>
              <a:gd name="connsiteY81" fmla="*/ 173330 h 955271"/>
              <a:gd name="connsiteX82" fmla="*/ 5280133 w 5741575"/>
              <a:gd name="connsiteY82" fmla="*/ 189342 h 955271"/>
              <a:gd name="connsiteX83" fmla="*/ 5291963 w 5741575"/>
              <a:gd name="connsiteY83" fmla="*/ 139446 h 955271"/>
              <a:gd name="connsiteX84" fmla="*/ 5418472 w 5741575"/>
              <a:gd name="connsiteY84" fmla="*/ 89163 h 955271"/>
              <a:gd name="connsiteX85" fmla="*/ 5482354 w 5741575"/>
              <a:gd name="connsiteY85" fmla="*/ 69470 h 955271"/>
              <a:gd name="connsiteX86" fmla="*/ 5583280 w 5741575"/>
              <a:gd name="connsiteY86" fmla="*/ 49787 h 955271"/>
              <a:gd name="connsiteX87" fmla="*/ 5613766 w 5741575"/>
              <a:gd name="connsiteY87" fmla="*/ 41855 h 955271"/>
              <a:gd name="connsiteX88" fmla="*/ 5684952 w 5741575"/>
              <a:gd name="connsiteY88" fmla="*/ 26088 h 955271"/>
              <a:gd name="connsiteX89" fmla="*/ 5741575 w 5741575"/>
              <a:gd name="connsiteY8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87156 w 5741575"/>
              <a:gd name="connsiteY19" fmla="*/ 838447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87156 w 5741575"/>
              <a:gd name="connsiteY19" fmla="*/ 838447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94753 w 5741575"/>
              <a:gd name="connsiteY29" fmla="*/ 644686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41364 w 5741575"/>
              <a:gd name="connsiteY28" fmla="*/ 661393 h 955271"/>
              <a:gd name="connsiteX29" fmla="*/ 1494753 w 5741575"/>
              <a:gd name="connsiteY29" fmla="*/ 644686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94753 w 5741575"/>
              <a:gd name="connsiteY28" fmla="*/ 644686 h 955271"/>
              <a:gd name="connsiteX29" fmla="*/ 1616217 w 5741575"/>
              <a:gd name="connsiteY29" fmla="*/ 622107 h 955271"/>
              <a:gd name="connsiteX30" fmla="*/ 1710928 w 5741575"/>
              <a:gd name="connsiteY30" fmla="*/ 600666 h 955271"/>
              <a:gd name="connsiteX31" fmla="*/ 1743718 w 5741575"/>
              <a:gd name="connsiteY31" fmla="*/ 584327 h 955271"/>
              <a:gd name="connsiteX32" fmla="*/ 1873778 w 5741575"/>
              <a:gd name="connsiteY32" fmla="*/ 530130 h 955271"/>
              <a:gd name="connsiteX33" fmla="*/ 1988411 w 5741575"/>
              <a:gd name="connsiteY33" fmla="*/ 491599 h 955271"/>
              <a:gd name="connsiteX34" fmla="*/ 2085507 w 5741575"/>
              <a:gd name="connsiteY34" fmla="*/ 498527 h 955271"/>
              <a:gd name="connsiteX35" fmla="*/ 2090767 w 5741575"/>
              <a:gd name="connsiteY35" fmla="*/ 490616 h 955271"/>
              <a:gd name="connsiteX36" fmla="*/ 2151143 w 5741575"/>
              <a:gd name="connsiteY36" fmla="*/ 478332 h 955271"/>
              <a:gd name="connsiteX37" fmla="*/ 2378710 w 5741575"/>
              <a:gd name="connsiteY37" fmla="*/ 477570 h 955271"/>
              <a:gd name="connsiteX38" fmla="*/ 2496256 w 5741575"/>
              <a:gd name="connsiteY38" fmla="*/ 452396 h 955271"/>
              <a:gd name="connsiteX39" fmla="*/ 2535387 w 5741575"/>
              <a:gd name="connsiteY39" fmla="*/ 436645 h 955271"/>
              <a:gd name="connsiteX40" fmla="*/ 2601109 w 5741575"/>
              <a:gd name="connsiteY40" fmla="*/ 410678 h 955271"/>
              <a:gd name="connsiteX41" fmla="*/ 2643855 w 5741575"/>
              <a:gd name="connsiteY41" fmla="*/ 374482 h 955271"/>
              <a:gd name="connsiteX42" fmla="*/ 2657726 w 5741575"/>
              <a:gd name="connsiteY42" fmla="*/ 365841 h 955271"/>
              <a:gd name="connsiteX43" fmla="*/ 2687125 w 5741575"/>
              <a:gd name="connsiteY43" fmla="*/ 366820 h 955271"/>
              <a:gd name="connsiteX44" fmla="*/ 2697479 w 5741575"/>
              <a:gd name="connsiteY44" fmla="*/ 361430 h 955271"/>
              <a:gd name="connsiteX45" fmla="*/ 2701547 w 5741575"/>
              <a:gd name="connsiteY45" fmla="*/ 361545 h 955271"/>
              <a:gd name="connsiteX46" fmla="*/ 2711054 w 5741575"/>
              <a:gd name="connsiteY46" fmla="*/ 360597 h 955271"/>
              <a:gd name="connsiteX47" fmla="*/ 2710438 w 5741575"/>
              <a:gd name="connsiteY47" fmla="*/ 366958 h 955271"/>
              <a:gd name="connsiteX48" fmla="*/ 2722936 w 5741575"/>
              <a:gd name="connsiteY48" fmla="*/ 377633 h 955271"/>
              <a:gd name="connsiteX49" fmla="*/ 2777227 w 5741575"/>
              <a:gd name="connsiteY49" fmla="*/ 368972 h 955271"/>
              <a:gd name="connsiteX50" fmla="*/ 2779510 w 5741575"/>
              <a:gd name="connsiteY50" fmla="*/ 361652 h 955271"/>
              <a:gd name="connsiteX51" fmla="*/ 2786278 w 5741575"/>
              <a:gd name="connsiteY51" fmla="*/ 359869 h 955271"/>
              <a:gd name="connsiteX52" fmla="*/ 2792101 w 5741575"/>
              <a:gd name="connsiteY52" fmla="*/ 365927 h 955271"/>
              <a:gd name="connsiteX53" fmla="*/ 2885545 w 5741575"/>
              <a:gd name="connsiteY53" fmla="*/ 372818 h 955271"/>
              <a:gd name="connsiteX54" fmla="*/ 3009558 w 5741575"/>
              <a:gd name="connsiteY54" fmla="*/ 370573 h 955271"/>
              <a:gd name="connsiteX55" fmla="*/ 3095010 w 5741575"/>
              <a:gd name="connsiteY55" fmla="*/ 332454 h 955271"/>
              <a:gd name="connsiteX56" fmla="*/ 3103742 w 5741575"/>
              <a:gd name="connsiteY56" fmla="*/ 337974 h 955271"/>
              <a:gd name="connsiteX57" fmla="*/ 3165093 w 5741575"/>
              <a:gd name="connsiteY57" fmla="*/ 329459 h 955271"/>
              <a:gd name="connsiteX58" fmla="*/ 3373785 w 5741575"/>
              <a:gd name="connsiteY58" fmla="*/ 255680 h 955271"/>
              <a:gd name="connsiteX59" fmla="*/ 3493851 w 5741575"/>
              <a:gd name="connsiteY59" fmla="*/ 240255 h 955271"/>
              <a:gd name="connsiteX60" fmla="*/ 3537470 w 5741575"/>
              <a:gd name="connsiteY60" fmla="*/ 241867 h 955271"/>
              <a:gd name="connsiteX61" fmla="*/ 3610489 w 5741575"/>
              <a:gd name="connsiteY61" fmla="*/ 244128 h 955271"/>
              <a:gd name="connsiteX62" fmla="*/ 3667539 w 5741575"/>
              <a:gd name="connsiteY62" fmla="*/ 263271 h 955271"/>
              <a:gd name="connsiteX63" fmla="*/ 3727614 w 5741575"/>
              <a:gd name="connsiteY63" fmla="*/ 258245 h 955271"/>
              <a:gd name="connsiteX64" fmla="*/ 3738369 w 5741575"/>
              <a:gd name="connsiteY64" fmla="*/ 234506 h 955271"/>
              <a:gd name="connsiteX65" fmla="*/ 3803670 w 5741575"/>
              <a:gd name="connsiteY65" fmla="*/ 236457 h 955271"/>
              <a:gd name="connsiteX66" fmla="*/ 3903080 w 5741575"/>
              <a:gd name="connsiteY66" fmla="*/ 241890 h 955271"/>
              <a:gd name="connsiteX67" fmla="*/ 4114838 w 5741575"/>
              <a:gd name="connsiteY67" fmla="*/ 238165 h 955271"/>
              <a:gd name="connsiteX68" fmla="*/ 4271023 w 5741575"/>
              <a:gd name="connsiteY68" fmla="*/ 241959 h 955271"/>
              <a:gd name="connsiteX69" fmla="*/ 4367397 w 5741575"/>
              <a:gd name="connsiteY69" fmla="*/ 271442 h 955271"/>
              <a:gd name="connsiteX70" fmla="*/ 4495366 w 5741575"/>
              <a:gd name="connsiteY70" fmla="*/ 271618 h 955271"/>
              <a:gd name="connsiteX71" fmla="*/ 4517347 w 5741575"/>
              <a:gd name="connsiteY71" fmla="*/ 275639 h 955271"/>
              <a:gd name="connsiteX72" fmla="*/ 4546116 w 5741575"/>
              <a:gd name="connsiteY72" fmla="*/ 268568 h 955271"/>
              <a:gd name="connsiteX73" fmla="*/ 4661259 w 5741575"/>
              <a:gd name="connsiteY73" fmla="*/ 238966 h 955271"/>
              <a:gd name="connsiteX74" fmla="*/ 4750403 w 5741575"/>
              <a:gd name="connsiteY74" fmla="*/ 204364 h 955271"/>
              <a:gd name="connsiteX75" fmla="*/ 4867614 w 5741575"/>
              <a:gd name="connsiteY75" fmla="*/ 208668 h 955271"/>
              <a:gd name="connsiteX76" fmla="*/ 4937036 w 5741575"/>
              <a:gd name="connsiteY76" fmla="*/ 195446 h 955271"/>
              <a:gd name="connsiteX77" fmla="*/ 5047626 w 5741575"/>
              <a:gd name="connsiteY77" fmla="*/ 149604 h 955271"/>
              <a:gd name="connsiteX78" fmla="*/ 5200247 w 5741575"/>
              <a:gd name="connsiteY78" fmla="*/ 142695 h 955271"/>
              <a:gd name="connsiteX79" fmla="*/ 5235691 w 5741575"/>
              <a:gd name="connsiteY79" fmla="*/ 173330 h 955271"/>
              <a:gd name="connsiteX80" fmla="*/ 5280133 w 5741575"/>
              <a:gd name="connsiteY80" fmla="*/ 189342 h 955271"/>
              <a:gd name="connsiteX81" fmla="*/ 5291963 w 5741575"/>
              <a:gd name="connsiteY81" fmla="*/ 139446 h 955271"/>
              <a:gd name="connsiteX82" fmla="*/ 5418472 w 5741575"/>
              <a:gd name="connsiteY82" fmla="*/ 89163 h 955271"/>
              <a:gd name="connsiteX83" fmla="*/ 5482354 w 5741575"/>
              <a:gd name="connsiteY83" fmla="*/ 69470 h 955271"/>
              <a:gd name="connsiteX84" fmla="*/ 5583280 w 5741575"/>
              <a:gd name="connsiteY84" fmla="*/ 49787 h 955271"/>
              <a:gd name="connsiteX85" fmla="*/ 5613766 w 5741575"/>
              <a:gd name="connsiteY85" fmla="*/ 41855 h 955271"/>
              <a:gd name="connsiteX86" fmla="*/ 5684952 w 5741575"/>
              <a:gd name="connsiteY86" fmla="*/ 26088 h 955271"/>
              <a:gd name="connsiteX87" fmla="*/ 5741575 w 5741575"/>
              <a:gd name="connsiteY8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306771 w 5741575"/>
              <a:gd name="connsiteY22" fmla="*/ 717936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397206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397206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42834 w 5741575"/>
              <a:gd name="connsiteY24" fmla="*/ 753906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42834 w 5741575"/>
              <a:gd name="connsiteY24" fmla="*/ 753906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77227 w 5741575"/>
              <a:gd name="connsiteY47" fmla="*/ 368972 h 955271"/>
              <a:gd name="connsiteX48" fmla="*/ 2779510 w 5741575"/>
              <a:gd name="connsiteY48" fmla="*/ 361652 h 955271"/>
              <a:gd name="connsiteX49" fmla="*/ 2786278 w 5741575"/>
              <a:gd name="connsiteY49" fmla="*/ 359869 h 955271"/>
              <a:gd name="connsiteX50" fmla="*/ 2792101 w 5741575"/>
              <a:gd name="connsiteY50" fmla="*/ 365927 h 955271"/>
              <a:gd name="connsiteX51" fmla="*/ 2885545 w 5741575"/>
              <a:gd name="connsiteY51" fmla="*/ 372818 h 955271"/>
              <a:gd name="connsiteX52" fmla="*/ 3009558 w 5741575"/>
              <a:gd name="connsiteY52" fmla="*/ 370573 h 955271"/>
              <a:gd name="connsiteX53" fmla="*/ 3095010 w 5741575"/>
              <a:gd name="connsiteY53" fmla="*/ 332454 h 955271"/>
              <a:gd name="connsiteX54" fmla="*/ 3103742 w 5741575"/>
              <a:gd name="connsiteY54" fmla="*/ 337974 h 955271"/>
              <a:gd name="connsiteX55" fmla="*/ 3165093 w 5741575"/>
              <a:gd name="connsiteY55" fmla="*/ 329459 h 955271"/>
              <a:gd name="connsiteX56" fmla="*/ 3373785 w 5741575"/>
              <a:gd name="connsiteY56" fmla="*/ 255680 h 955271"/>
              <a:gd name="connsiteX57" fmla="*/ 3493851 w 5741575"/>
              <a:gd name="connsiteY57" fmla="*/ 240255 h 955271"/>
              <a:gd name="connsiteX58" fmla="*/ 3537470 w 5741575"/>
              <a:gd name="connsiteY58" fmla="*/ 241867 h 955271"/>
              <a:gd name="connsiteX59" fmla="*/ 3610489 w 5741575"/>
              <a:gd name="connsiteY59" fmla="*/ 244128 h 955271"/>
              <a:gd name="connsiteX60" fmla="*/ 3667539 w 5741575"/>
              <a:gd name="connsiteY60" fmla="*/ 263271 h 955271"/>
              <a:gd name="connsiteX61" fmla="*/ 3727614 w 5741575"/>
              <a:gd name="connsiteY61" fmla="*/ 258245 h 955271"/>
              <a:gd name="connsiteX62" fmla="*/ 3738369 w 5741575"/>
              <a:gd name="connsiteY62" fmla="*/ 234506 h 955271"/>
              <a:gd name="connsiteX63" fmla="*/ 3803670 w 5741575"/>
              <a:gd name="connsiteY63" fmla="*/ 236457 h 955271"/>
              <a:gd name="connsiteX64" fmla="*/ 3903080 w 5741575"/>
              <a:gd name="connsiteY64" fmla="*/ 241890 h 955271"/>
              <a:gd name="connsiteX65" fmla="*/ 4114838 w 5741575"/>
              <a:gd name="connsiteY65" fmla="*/ 238165 h 955271"/>
              <a:gd name="connsiteX66" fmla="*/ 4271023 w 5741575"/>
              <a:gd name="connsiteY66" fmla="*/ 241959 h 955271"/>
              <a:gd name="connsiteX67" fmla="*/ 4367397 w 5741575"/>
              <a:gd name="connsiteY67" fmla="*/ 271442 h 955271"/>
              <a:gd name="connsiteX68" fmla="*/ 4495366 w 5741575"/>
              <a:gd name="connsiteY68" fmla="*/ 271618 h 955271"/>
              <a:gd name="connsiteX69" fmla="*/ 4517347 w 5741575"/>
              <a:gd name="connsiteY69" fmla="*/ 275639 h 955271"/>
              <a:gd name="connsiteX70" fmla="*/ 4546116 w 5741575"/>
              <a:gd name="connsiteY70" fmla="*/ 268568 h 955271"/>
              <a:gd name="connsiteX71" fmla="*/ 4661259 w 5741575"/>
              <a:gd name="connsiteY71" fmla="*/ 238966 h 955271"/>
              <a:gd name="connsiteX72" fmla="*/ 4750403 w 5741575"/>
              <a:gd name="connsiteY72" fmla="*/ 204364 h 955271"/>
              <a:gd name="connsiteX73" fmla="*/ 4867614 w 5741575"/>
              <a:gd name="connsiteY73" fmla="*/ 208668 h 955271"/>
              <a:gd name="connsiteX74" fmla="*/ 4937036 w 5741575"/>
              <a:gd name="connsiteY74" fmla="*/ 195446 h 955271"/>
              <a:gd name="connsiteX75" fmla="*/ 5047626 w 5741575"/>
              <a:gd name="connsiteY75" fmla="*/ 149604 h 955271"/>
              <a:gd name="connsiteX76" fmla="*/ 5200247 w 5741575"/>
              <a:gd name="connsiteY76" fmla="*/ 142695 h 955271"/>
              <a:gd name="connsiteX77" fmla="*/ 5235691 w 5741575"/>
              <a:gd name="connsiteY77" fmla="*/ 173330 h 955271"/>
              <a:gd name="connsiteX78" fmla="*/ 5280133 w 5741575"/>
              <a:gd name="connsiteY78" fmla="*/ 189342 h 955271"/>
              <a:gd name="connsiteX79" fmla="*/ 5291963 w 5741575"/>
              <a:gd name="connsiteY79" fmla="*/ 139446 h 955271"/>
              <a:gd name="connsiteX80" fmla="*/ 5418472 w 5741575"/>
              <a:gd name="connsiteY80" fmla="*/ 89163 h 955271"/>
              <a:gd name="connsiteX81" fmla="*/ 5482354 w 5741575"/>
              <a:gd name="connsiteY81" fmla="*/ 69470 h 955271"/>
              <a:gd name="connsiteX82" fmla="*/ 5583280 w 5741575"/>
              <a:gd name="connsiteY82" fmla="*/ 49787 h 955271"/>
              <a:gd name="connsiteX83" fmla="*/ 5613766 w 5741575"/>
              <a:gd name="connsiteY83" fmla="*/ 41855 h 955271"/>
              <a:gd name="connsiteX84" fmla="*/ 5684952 w 5741575"/>
              <a:gd name="connsiteY84" fmla="*/ 26088 h 955271"/>
              <a:gd name="connsiteX85" fmla="*/ 5741575 w 5741575"/>
              <a:gd name="connsiteY85"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11050 w 5741575"/>
              <a:gd name="connsiteY47" fmla="*/ 358572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77227 w 5741575"/>
              <a:gd name="connsiteY47" fmla="*/ 368972 h 955271"/>
              <a:gd name="connsiteX48" fmla="*/ 2779510 w 5741575"/>
              <a:gd name="connsiteY48" fmla="*/ 361652 h 955271"/>
              <a:gd name="connsiteX49" fmla="*/ 2786278 w 5741575"/>
              <a:gd name="connsiteY49" fmla="*/ 359869 h 955271"/>
              <a:gd name="connsiteX50" fmla="*/ 2792101 w 5741575"/>
              <a:gd name="connsiteY50" fmla="*/ 365927 h 955271"/>
              <a:gd name="connsiteX51" fmla="*/ 2885545 w 5741575"/>
              <a:gd name="connsiteY51" fmla="*/ 372818 h 955271"/>
              <a:gd name="connsiteX52" fmla="*/ 3009558 w 5741575"/>
              <a:gd name="connsiteY52" fmla="*/ 370573 h 955271"/>
              <a:gd name="connsiteX53" fmla="*/ 3095010 w 5741575"/>
              <a:gd name="connsiteY53" fmla="*/ 332454 h 955271"/>
              <a:gd name="connsiteX54" fmla="*/ 3103742 w 5741575"/>
              <a:gd name="connsiteY54" fmla="*/ 337974 h 955271"/>
              <a:gd name="connsiteX55" fmla="*/ 3165093 w 5741575"/>
              <a:gd name="connsiteY55" fmla="*/ 329459 h 955271"/>
              <a:gd name="connsiteX56" fmla="*/ 3373785 w 5741575"/>
              <a:gd name="connsiteY56" fmla="*/ 255680 h 955271"/>
              <a:gd name="connsiteX57" fmla="*/ 3493851 w 5741575"/>
              <a:gd name="connsiteY57" fmla="*/ 240255 h 955271"/>
              <a:gd name="connsiteX58" fmla="*/ 3537470 w 5741575"/>
              <a:gd name="connsiteY58" fmla="*/ 241867 h 955271"/>
              <a:gd name="connsiteX59" fmla="*/ 3610489 w 5741575"/>
              <a:gd name="connsiteY59" fmla="*/ 244128 h 955271"/>
              <a:gd name="connsiteX60" fmla="*/ 3667539 w 5741575"/>
              <a:gd name="connsiteY60" fmla="*/ 263271 h 955271"/>
              <a:gd name="connsiteX61" fmla="*/ 3727614 w 5741575"/>
              <a:gd name="connsiteY61" fmla="*/ 258245 h 955271"/>
              <a:gd name="connsiteX62" fmla="*/ 3738369 w 5741575"/>
              <a:gd name="connsiteY62" fmla="*/ 234506 h 955271"/>
              <a:gd name="connsiteX63" fmla="*/ 3803670 w 5741575"/>
              <a:gd name="connsiteY63" fmla="*/ 236457 h 955271"/>
              <a:gd name="connsiteX64" fmla="*/ 3903080 w 5741575"/>
              <a:gd name="connsiteY64" fmla="*/ 241890 h 955271"/>
              <a:gd name="connsiteX65" fmla="*/ 4114838 w 5741575"/>
              <a:gd name="connsiteY65" fmla="*/ 238165 h 955271"/>
              <a:gd name="connsiteX66" fmla="*/ 4271023 w 5741575"/>
              <a:gd name="connsiteY66" fmla="*/ 241959 h 955271"/>
              <a:gd name="connsiteX67" fmla="*/ 4367397 w 5741575"/>
              <a:gd name="connsiteY67" fmla="*/ 271442 h 955271"/>
              <a:gd name="connsiteX68" fmla="*/ 4495366 w 5741575"/>
              <a:gd name="connsiteY68" fmla="*/ 271618 h 955271"/>
              <a:gd name="connsiteX69" fmla="*/ 4517347 w 5741575"/>
              <a:gd name="connsiteY69" fmla="*/ 275639 h 955271"/>
              <a:gd name="connsiteX70" fmla="*/ 4546116 w 5741575"/>
              <a:gd name="connsiteY70" fmla="*/ 268568 h 955271"/>
              <a:gd name="connsiteX71" fmla="*/ 4661259 w 5741575"/>
              <a:gd name="connsiteY71" fmla="*/ 238966 h 955271"/>
              <a:gd name="connsiteX72" fmla="*/ 4750403 w 5741575"/>
              <a:gd name="connsiteY72" fmla="*/ 204364 h 955271"/>
              <a:gd name="connsiteX73" fmla="*/ 4867614 w 5741575"/>
              <a:gd name="connsiteY73" fmla="*/ 208668 h 955271"/>
              <a:gd name="connsiteX74" fmla="*/ 4937036 w 5741575"/>
              <a:gd name="connsiteY74" fmla="*/ 195446 h 955271"/>
              <a:gd name="connsiteX75" fmla="*/ 5047626 w 5741575"/>
              <a:gd name="connsiteY75" fmla="*/ 149604 h 955271"/>
              <a:gd name="connsiteX76" fmla="*/ 5200247 w 5741575"/>
              <a:gd name="connsiteY76" fmla="*/ 142695 h 955271"/>
              <a:gd name="connsiteX77" fmla="*/ 5235691 w 5741575"/>
              <a:gd name="connsiteY77" fmla="*/ 173330 h 955271"/>
              <a:gd name="connsiteX78" fmla="*/ 5280133 w 5741575"/>
              <a:gd name="connsiteY78" fmla="*/ 189342 h 955271"/>
              <a:gd name="connsiteX79" fmla="*/ 5291963 w 5741575"/>
              <a:gd name="connsiteY79" fmla="*/ 139446 h 955271"/>
              <a:gd name="connsiteX80" fmla="*/ 5418472 w 5741575"/>
              <a:gd name="connsiteY80" fmla="*/ 89163 h 955271"/>
              <a:gd name="connsiteX81" fmla="*/ 5482354 w 5741575"/>
              <a:gd name="connsiteY81" fmla="*/ 69470 h 955271"/>
              <a:gd name="connsiteX82" fmla="*/ 5583280 w 5741575"/>
              <a:gd name="connsiteY82" fmla="*/ 49787 h 955271"/>
              <a:gd name="connsiteX83" fmla="*/ 5613766 w 5741575"/>
              <a:gd name="connsiteY83" fmla="*/ 41855 h 955271"/>
              <a:gd name="connsiteX84" fmla="*/ 5684952 w 5741575"/>
              <a:gd name="connsiteY84" fmla="*/ 26088 h 955271"/>
              <a:gd name="connsiteX85" fmla="*/ 5741575 w 5741575"/>
              <a:gd name="connsiteY85"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786278 w 5741575"/>
              <a:gd name="connsiteY48" fmla="*/ 359869 h 955271"/>
              <a:gd name="connsiteX49" fmla="*/ 2792101 w 5741575"/>
              <a:gd name="connsiteY49" fmla="*/ 365927 h 955271"/>
              <a:gd name="connsiteX50" fmla="*/ 2885545 w 5741575"/>
              <a:gd name="connsiteY50" fmla="*/ 372818 h 955271"/>
              <a:gd name="connsiteX51" fmla="*/ 3009558 w 5741575"/>
              <a:gd name="connsiteY51" fmla="*/ 370573 h 955271"/>
              <a:gd name="connsiteX52" fmla="*/ 3095010 w 5741575"/>
              <a:gd name="connsiteY52" fmla="*/ 332454 h 955271"/>
              <a:gd name="connsiteX53" fmla="*/ 3103742 w 5741575"/>
              <a:gd name="connsiteY53" fmla="*/ 337974 h 955271"/>
              <a:gd name="connsiteX54" fmla="*/ 3165093 w 5741575"/>
              <a:gd name="connsiteY54" fmla="*/ 329459 h 955271"/>
              <a:gd name="connsiteX55" fmla="*/ 3373785 w 5741575"/>
              <a:gd name="connsiteY55" fmla="*/ 255680 h 955271"/>
              <a:gd name="connsiteX56" fmla="*/ 3493851 w 5741575"/>
              <a:gd name="connsiteY56" fmla="*/ 240255 h 955271"/>
              <a:gd name="connsiteX57" fmla="*/ 3537470 w 5741575"/>
              <a:gd name="connsiteY57" fmla="*/ 241867 h 955271"/>
              <a:gd name="connsiteX58" fmla="*/ 3610489 w 5741575"/>
              <a:gd name="connsiteY58" fmla="*/ 244128 h 955271"/>
              <a:gd name="connsiteX59" fmla="*/ 3667539 w 5741575"/>
              <a:gd name="connsiteY59" fmla="*/ 263271 h 955271"/>
              <a:gd name="connsiteX60" fmla="*/ 3727614 w 5741575"/>
              <a:gd name="connsiteY60" fmla="*/ 258245 h 955271"/>
              <a:gd name="connsiteX61" fmla="*/ 3738369 w 5741575"/>
              <a:gd name="connsiteY61" fmla="*/ 234506 h 955271"/>
              <a:gd name="connsiteX62" fmla="*/ 3803670 w 5741575"/>
              <a:gd name="connsiteY62" fmla="*/ 236457 h 955271"/>
              <a:gd name="connsiteX63" fmla="*/ 3903080 w 5741575"/>
              <a:gd name="connsiteY63" fmla="*/ 241890 h 955271"/>
              <a:gd name="connsiteX64" fmla="*/ 4114838 w 5741575"/>
              <a:gd name="connsiteY64" fmla="*/ 238165 h 955271"/>
              <a:gd name="connsiteX65" fmla="*/ 4271023 w 5741575"/>
              <a:gd name="connsiteY65" fmla="*/ 241959 h 955271"/>
              <a:gd name="connsiteX66" fmla="*/ 4367397 w 5741575"/>
              <a:gd name="connsiteY66" fmla="*/ 271442 h 955271"/>
              <a:gd name="connsiteX67" fmla="*/ 4495366 w 5741575"/>
              <a:gd name="connsiteY67" fmla="*/ 271618 h 955271"/>
              <a:gd name="connsiteX68" fmla="*/ 4517347 w 5741575"/>
              <a:gd name="connsiteY68" fmla="*/ 275639 h 955271"/>
              <a:gd name="connsiteX69" fmla="*/ 4546116 w 5741575"/>
              <a:gd name="connsiteY69" fmla="*/ 268568 h 955271"/>
              <a:gd name="connsiteX70" fmla="*/ 4661259 w 5741575"/>
              <a:gd name="connsiteY70" fmla="*/ 238966 h 955271"/>
              <a:gd name="connsiteX71" fmla="*/ 4750403 w 5741575"/>
              <a:gd name="connsiteY71" fmla="*/ 204364 h 955271"/>
              <a:gd name="connsiteX72" fmla="*/ 4867614 w 5741575"/>
              <a:gd name="connsiteY72" fmla="*/ 208668 h 955271"/>
              <a:gd name="connsiteX73" fmla="*/ 4937036 w 5741575"/>
              <a:gd name="connsiteY73" fmla="*/ 195446 h 955271"/>
              <a:gd name="connsiteX74" fmla="*/ 5047626 w 5741575"/>
              <a:gd name="connsiteY74" fmla="*/ 149604 h 955271"/>
              <a:gd name="connsiteX75" fmla="*/ 5200247 w 5741575"/>
              <a:gd name="connsiteY75" fmla="*/ 142695 h 955271"/>
              <a:gd name="connsiteX76" fmla="*/ 5235691 w 5741575"/>
              <a:gd name="connsiteY76" fmla="*/ 173330 h 955271"/>
              <a:gd name="connsiteX77" fmla="*/ 5280133 w 5741575"/>
              <a:gd name="connsiteY77" fmla="*/ 189342 h 955271"/>
              <a:gd name="connsiteX78" fmla="*/ 5291963 w 5741575"/>
              <a:gd name="connsiteY78" fmla="*/ 139446 h 955271"/>
              <a:gd name="connsiteX79" fmla="*/ 5418472 w 5741575"/>
              <a:gd name="connsiteY79" fmla="*/ 89163 h 955271"/>
              <a:gd name="connsiteX80" fmla="*/ 5482354 w 5741575"/>
              <a:gd name="connsiteY80" fmla="*/ 69470 h 955271"/>
              <a:gd name="connsiteX81" fmla="*/ 5583280 w 5741575"/>
              <a:gd name="connsiteY81" fmla="*/ 49787 h 955271"/>
              <a:gd name="connsiteX82" fmla="*/ 5613766 w 5741575"/>
              <a:gd name="connsiteY82" fmla="*/ 41855 h 955271"/>
              <a:gd name="connsiteX83" fmla="*/ 5684952 w 5741575"/>
              <a:gd name="connsiteY83" fmla="*/ 26088 h 955271"/>
              <a:gd name="connsiteX84" fmla="*/ 5741575 w 5741575"/>
              <a:gd name="connsiteY84"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786278 w 5741575"/>
              <a:gd name="connsiteY48" fmla="*/ 359869 h 955271"/>
              <a:gd name="connsiteX49" fmla="*/ 2885545 w 5741575"/>
              <a:gd name="connsiteY49" fmla="*/ 372818 h 955271"/>
              <a:gd name="connsiteX50" fmla="*/ 3009558 w 5741575"/>
              <a:gd name="connsiteY50" fmla="*/ 370573 h 955271"/>
              <a:gd name="connsiteX51" fmla="*/ 3095010 w 5741575"/>
              <a:gd name="connsiteY51" fmla="*/ 332454 h 955271"/>
              <a:gd name="connsiteX52" fmla="*/ 3103742 w 5741575"/>
              <a:gd name="connsiteY52" fmla="*/ 337974 h 955271"/>
              <a:gd name="connsiteX53" fmla="*/ 3165093 w 5741575"/>
              <a:gd name="connsiteY53" fmla="*/ 329459 h 955271"/>
              <a:gd name="connsiteX54" fmla="*/ 3373785 w 5741575"/>
              <a:gd name="connsiteY54" fmla="*/ 255680 h 955271"/>
              <a:gd name="connsiteX55" fmla="*/ 3493851 w 5741575"/>
              <a:gd name="connsiteY55" fmla="*/ 240255 h 955271"/>
              <a:gd name="connsiteX56" fmla="*/ 3537470 w 5741575"/>
              <a:gd name="connsiteY56" fmla="*/ 241867 h 955271"/>
              <a:gd name="connsiteX57" fmla="*/ 3610489 w 5741575"/>
              <a:gd name="connsiteY57" fmla="*/ 244128 h 955271"/>
              <a:gd name="connsiteX58" fmla="*/ 3667539 w 5741575"/>
              <a:gd name="connsiteY58" fmla="*/ 263271 h 955271"/>
              <a:gd name="connsiteX59" fmla="*/ 3727614 w 5741575"/>
              <a:gd name="connsiteY59" fmla="*/ 258245 h 955271"/>
              <a:gd name="connsiteX60" fmla="*/ 3738369 w 5741575"/>
              <a:gd name="connsiteY60" fmla="*/ 234506 h 955271"/>
              <a:gd name="connsiteX61" fmla="*/ 3803670 w 5741575"/>
              <a:gd name="connsiteY61" fmla="*/ 236457 h 955271"/>
              <a:gd name="connsiteX62" fmla="*/ 3903080 w 5741575"/>
              <a:gd name="connsiteY62" fmla="*/ 241890 h 955271"/>
              <a:gd name="connsiteX63" fmla="*/ 4114838 w 5741575"/>
              <a:gd name="connsiteY63" fmla="*/ 238165 h 955271"/>
              <a:gd name="connsiteX64" fmla="*/ 4271023 w 5741575"/>
              <a:gd name="connsiteY64" fmla="*/ 241959 h 955271"/>
              <a:gd name="connsiteX65" fmla="*/ 4367397 w 5741575"/>
              <a:gd name="connsiteY65" fmla="*/ 271442 h 955271"/>
              <a:gd name="connsiteX66" fmla="*/ 4495366 w 5741575"/>
              <a:gd name="connsiteY66" fmla="*/ 271618 h 955271"/>
              <a:gd name="connsiteX67" fmla="*/ 4517347 w 5741575"/>
              <a:gd name="connsiteY67" fmla="*/ 275639 h 955271"/>
              <a:gd name="connsiteX68" fmla="*/ 4546116 w 5741575"/>
              <a:gd name="connsiteY68" fmla="*/ 268568 h 955271"/>
              <a:gd name="connsiteX69" fmla="*/ 4661259 w 5741575"/>
              <a:gd name="connsiteY69" fmla="*/ 238966 h 955271"/>
              <a:gd name="connsiteX70" fmla="*/ 4750403 w 5741575"/>
              <a:gd name="connsiteY70" fmla="*/ 204364 h 955271"/>
              <a:gd name="connsiteX71" fmla="*/ 4867614 w 5741575"/>
              <a:gd name="connsiteY71" fmla="*/ 208668 h 955271"/>
              <a:gd name="connsiteX72" fmla="*/ 4937036 w 5741575"/>
              <a:gd name="connsiteY72" fmla="*/ 195446 h 955271"/>
              <a:gd name="connsiteX73" fmla="*/ 5047626 w 5741575"/>
              <a:gd name="connsiteY73" fmla="*/ 149604 h 955271"/>
              <a:gd name="connsiteX74" fmla="*/ 5200247 w 5741575"/>
              <a:gd name="connsiteY74" fmla="*/ 142695 h 955271"/>
              <a:gd name="connsiteX75" fmla="*/ 5235691 w 5741575"/>
              <a:gd name="connsiteY75" fmla="*/ 173330 h 955271"/>
              <a:gd name="connsiteX76" fmla="*/ 5280133 w 5741575"/>
              <a:gd name="connsiteY76" fmla="*/ 189342 h 955271"/>
              <a:gd name="connsiteX77" fmla="*/ 5291963 w 5741575"/>
              <a:gd name="connsiteY77" fmla="*/ 139446 h 955271"/>
              <a:gd name="connsiteX78" fmla="*/ 5418472 w 5741575"/>
              <a:gd name="connsiteY78" fmla="*/ 89163 h 955271"/>
              <a:gd name="connsiteX79" fmla="*/ 5482354 w 5741575"/>
              <a:gd name="connsiteY79" fmla="*/ 69470 h 955271"/>
              <a:gd name="connsiteX80" fmla="*/ 5583280 w 5741575"/>
              <a:gd name="connsiteY80" fmla="*/ 49787 h 955271"/>
              <a:gd name="connsiteX81" fmla="*/ 5613766 w 5741575"/>
              <a:gd name="connsiteY81" fmla="*/ 41855 h 955271"/>
              <a:gd name="connsiteX82" fmla="*/ 5684952 w 5741575"/>
              <a:gd name="connsiteY82" fmla="*/ 26088 h 955271"/>
              <a:gd name="connsiteX83" fmla="*/ 5741575 w 5741575"/>
              <a:gd name="connsiteY83"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885545 w 5741575"/>
              <a:gd name="connsiteY48" fmla="*/ 372818 h 955271"/>
              <a:gd name="connsiteX49" fmla="*/ 3009558 w 5741575"/>
              <a:gd name="connsiteY49" fmla="*/ 370573 h 955271"/>
              <a:gd name="connsiteX50" fmla="*/ 3095010 w 5741575"/>
              <a:gd name="connsiteY50" fmla="*/ 332454 h 955271"/>
              <a:gd name="connsiteX51" fmla="*/ 3103742 w 5741575"/>
              <a:gd name="connsiteY51" fmla="*/ 337974 h 955271"/>
              <a:gd name="connsiteX52" fmla="*/ 3165093 w 5741575"/>
              <a:gd name="connsiteY52" fmla="*/ 329459 h 955271"/>
              <a:gd name="connsiteX53" fmla="*/ 3373785 w 5741575"/>
              <a:gd name="connsiteY53" fmla="*/ 255680 h 955271"/>
              <a:gd name="connsiteX54" fmla="*/ 3493851 w 5741575"/>
              <a:gd name="connsiteY54" fmla="*/ 240255 h 955271"/>
              <a:gd name="connsiteX55" fmla="*/ 3537470 w 5741575"/>
              <a:gd name="connsiteY55" fmla="*/ 241867 h 955271"/>
              <a:gd name="connsiteX56" fmla="*/ 3610489 w 5741575"/>
              <a:gd name="connsiteY56" fmla="*/ 244128 h 955271"/>
              <a:gd name="connsiteX57" fmla="*/ 3667539 w 5741575"/>
              <a:gd name="connsiteY57" fmla="*/ 263271 h 955271"/>
              <a:gd name="connsiteX58" fmla="*/ 3727614 w 5741575"/>
              <a:gd name="connsiteY58" fmla="*/ 258245 h 955271"/>
              <a:gd name="connsiteX59" fmla="*/ 3738369 w 5741575"/>
              <a:gd name="connsiteY59" fmla="*/ 234506 h 955271"/>
              <a:gd name="connsiteX60" fmla="*/ 3803670 w 5741575"/>
              <a:gd name="connsiteY60" fmla="*/ 236457 h 955271"/>
              <a:gd name="connsiteX61" fmla="*/ 3903080 w 5741575"/>
              <a:gd name="connsiteY61" fmla="*/ 241890 h 955271"/>
              <a:gd name="connsiteX62" fmla="*/ 4114838 w 5741575"/>
              <a:gd name="connsiteY62" fmla="*/ 238165 h 955271"/>
              <a:gd name="connsiteX63" fmla="*/ 4271023 w 5741575"/>
              <a:gd name="connsiteY63" fmla="*/ 241959 h 955271"/>
              <a:gd name="connsiteX64" fmla="*/ 4367397 w 5741575"/>
              <a:gd name="connsiteY64" fmla="*/ 271442 h 955271"/>
              <a:gd name="connsiteX65" fmla="*/ 4495366 w 5741575"/>
              <a:gd name="connsiteY65" fmla="*/ 271618 h 955271"/>
              <a:gd name="connsiteX66" fmla="*/ 4517347 w 5741575"/>
              <a:gd name="connsiteY66" fmla="*/ 275639 h 955271"/>
              <a:gd name="connsiteX67" fmla="*/ 4546116 w 5741575"/>
              <a:gd name="connsiteY67" fmla="*/ 268568 h 955271"/>
              <a:gd name="connsiteX68" fmla="*/ 4661259 w 5741575"/>
              <a:gd name="connsiteY68" fmla="*/ 238966 h 955271"/>
              <a:gd name="connsiteX69" fmla="*/ 4750403 w 5741575"/>
              <a:gd name="connsiteY69" fmla="*/ 204364 h 955271"/>
              <a:gd name="connsiteX70" fmla="*/ 4867614 w 5741575"/>
              <a:gd name="connsiteY70" fmla="*/ 208668 h 955271"/>
              <a:gd name="connsiteX71" fmla="*/ 4937036 w 5741575"/>
              <a:gd name="connsiteY71" fmla="*/ 195446 h 955271"/>
              <a:gd name="connsiteX72" fmla="*/ 5047626 w 5741575"/>
              <a:gd name="connsiteY72" fmla="*/ 149604 h 955271"/>
              <a:gd name="connsiteX73" fmla="*/ 5200247 w 5741575"/>
              <a:gd name="connsiteY73" fmla="*/ 142695 h 955271"/>
              <a:gd name="connsiteX74" fmla="*/ 5235691 w 5741575"/>
              <a:gd name="connsiteY74" fmla="*/ 173330 h 955271"/>
              <a:gd name="connsiteX75" fmla="*/ 5280133 w 5741575"/>
              <a:gd name="connsiteY75" fmla="*/ 189342 h 955271"/>
              <a:gd name="connsiteX76" fmla="*/ 5291963 w 5741575"/>
              <a:gd name="connsiteY76" fmla="*/ 139446 h 955271"/>
              <a:gd name="connsiteX77" fmla="*/ 5418472 w 5741575"/>
              <a:gd name="connsiteY77" fmla="*/ 89163 h 955271"/>
              <a:gd name="connsiteX78" fmla="*/ 5482354 w 5741575"/>
              <a:gd name="connsiteY78" fmla="*/ 69470 h 955271"/>
              <a:gd name="connsiteX79" fmla="*/ 5583280 w 5741575"/>
              <a:gd name="connsiteY79" fmla="*/ 49787 h 955271"/>
              <a:gd name="connsiteX80" fmla="*/ 5613766 w 5741575"/>
              <a:gd name="connsiteY80" fmla="*/ 41855 h 955271"/>
              <a:gd name="connsiteX81" fmla="*/ 5684952 w 5741575"/>
              <a:gd name="connsiteY81" fmla="*/ 26088 h 955271"/>
              <a:gd name="connsiteX82" fmla="*/ 5741575 w 5741575"/>
              <a:gd name="connsiteY8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824768 w 5741575"/>
              <a:gd name="connsiteY47" fmla="*/ 361652 h 955271"/>
              <a:gd name="connsiteX48" fmla="*/ 2885545 w 5741575"/>
              <a:gd name="connsiteY48" fmla="*/ 372818 h 955271"/>
              <a:gd name="connsiteX49" fmla="*/ 3009558 w 5741575"/>
              <a:gd name="connsiteY49" fmla="*/ 370573 h 955271"/>
              <a:gd name="connsiteX50" fmla="*/ 3095010 w 5741575"/>
              <a:gd name="connsiteY50" fmla="*/ 332454 h 955271"/>
              <a:gd name="connsiteX51" fmla="*/ 3103742 w 5741575"/>
              <a:gd name="connsiteY51" fmla="*/ 337974 h 955271"/>
              <a:gd name="connsiteX52" fmla="*/ 3165093 w 5741575"/>
              <a:gd name="connsiteY52" fmla="*/ 329459 h 955271"/>
              <a:gd name="connsiteX53" fmla="*/ 3373785 w 5741575"/>
              <a:gd name="connsiteY53" fmla="*/ 255680 h 955271"/>
              <a:gd name="connsiteX54" fmla="*/ 3493851 w 5741575"/>
              <a:gd name="connsiteY54" fmla="*/ 240255 h 955271"/>
              <a:gd name="connsiteX55" fmla="*/ 3537470 w 5741575"/>
              <a:gd name="connsiteY55" fmla="*/ 241867 h 955271"/>
              <a:gd name="connsiteX56" fmla="*/ 3610489 w 5741575"/>
              <a:gd name="connsiteY56" fmla="*/ 244128 h 955271"/>
              <a:gd name="connsiteX57" fmla="*/ 3667539 w 5741575"/>
              <a:gd name="connsiteY57" fmla="*/ 263271 h 955271"/>
              <a:gd name="connsiteX58" fmla="*/ 3727614 w 5741575"/>
              <a:gd name="connsiteY58" fmla="*/ 258245 h 955271"/>
              <a:gd name="connsiteX59" fmla="*/ 3738369 w 5741575"/>
              <a:gd name="connsiteY59" fmla="*/ 234506 h 955271"/>
              <a:gd name="connsiteX60" fmla="*/ 3803670 w 5741575"/>
              <a:gd name="connsiteY60" fmla="*/ 236457 h 955271"/>
              <a:gd name="connsiteX61" fmla="*/ 3903080 w 5741575"/>
              <a:gd name="connsiteY61" fmla="*/ 241890 h 955271"/>
              <a:gd name="connsiteX62" fmla="*/ 4114838 w 5741575"/>
              <a:gd name="connsiteY62" fmla="*/ 238165 h 955271"/>
              <a:gd name="connsiteX63" fmla="*/ 4271023 w 5741575"/>
              <a:gd name="connsiteY63" fmla="*/ 241959 h 955271"/>
              <a:gd name="connsiteX64" fmla="*/ 4367397 w 5741575"/>
              <a:gd name="connsiteY64" fmla="*/ 271442 h 955271"/>
              <a:gd name="connsiteX65" fmla="*/ 4495366 w 5741575"/>
              <a:gd name="connsiteY65" fmla="*/ 271618 h 955271"/>
              <a:gd name="connsiteX66" fmla="*/ 4517347 w 5741575"/>
              <a:gd name="connsiteY66" fmla="*/ 275639 h 955271"/>
              <a:gd name="connsiteX67" fmla="*/ 4546116 w 5741575"/>
              <a:gd name="connsiteY67" fmla="*/ 268568 h 955271"/>
              <a:gd name="connsiteX68" fmla="*/ 4661259 w 5741575"/>
              <a:gd name="connsiteY68" fmla="*/ 238966 h 955271"/>
              <a:gd name="connsiteX69" fmla="*/ 4750403 w 5741575"/>
              <a:gd name="connsiteY69" fmla="*/ 204364 h 955271"/>
              <a:gd name="connsiteX70" fmla="*/ 4867614 w 5741575"/>
              <a:gd name="connsiteY70" fmla="*/ 208668 h 955271"/>
              <a:gd name="connsiteX71" fmla="*/ 4937036 w 5741575"/>
              <a:gd name="connsiteY71" fmla="*/ 195446 h 955271"/>
              <a:gd name="connsiteX72" fmla="*/ 5047626 w 5741575"/>
              <a:gd name="connsiteY72" fmla="*/ 149604 h 955271"/>
              <a:gd name="connsiteX73" fmla="*/ 5200247 w 5741575"/>
              <a:gd name="connsiteY73" fmla="*/ 142695 h 955271"/>
              <a:gd name="connsiteX74" fmla="*/ 5235691 w 5741575"/>
              <a:gd name="connsiteY74" fmla="*/ 173330 h 955271"/>
              <a:gd name="connsiteX75" fmla="*/ 5280133 w 5741575"/>
              <a:gd name="connsiteY75" fmla="*/ 189342 h 955271"/>
              <a:gd name="connsiteX76" fmla="*/ 5291963 w 5741575"/>
              <a:gd name="connsiteY76" fmla="*/ 139446 h 955271"/>
              <a:gd name="connsiteX77" fmla="*/ 5418472 w 5741575"/>
              <a:gd name="connsiteY77" fmla="*/ 89163 h 955271"/>
              <a:gd name="connsiteX78" fmla="*/ 5482354 w 5741575"/>
              <a:gd name="connsiteY78" fmla="*/ 69470 h 955271"/>
              <a:gd name="connsiteX79" fmla="*/ 5583280 w 5741575"/>
              <a:gd name="connsiteY79" fmla="*/ 49787 h 955271"/>
              <a:gd name="connsiteX80" fmla="*/ 5613766 w 5741575"/>
              <a:gd name="connsiteY80" fmla="*/ 41855 h 955271"/>
              <a:gd name="connsiteX81" fmla="*/ 5684952 w 5741575"/>
              <a:gd name="connsiteY81" fmla="*/ 26088 h 955271"/>
              <a:gd name="connsiteX82" fmla="*/ 5741575 w 5741575"/>
              <a:gd name="connsiteY8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80133 w 5741575"/>
              <a:gd name="connsiteY74" fmla="*/ 189342 h 955271"/>
              <a:gd name="connsiteX75" fmla="*/ 5291963 w 5741575"/>
              <a:gd name="connsiteY75" fmla="*/ 139446 h 955271"/>
              <a:gd name="connsiteX76" fmla="*/ 5418472 w 5741575"/>
              <a:gd name="connsiteY76" fmla="*/ 89163 h 955271"/>
              <a:gd name="connsiteX77" fmla="*/ 5482354 w 5741575"/>
              <a:gd name="connsiteY77" fmla="*/ 69470 h 955271"/>
              <a:gd name="connsiteX78" fmla="*/ 5583280 w 5741575"/>
              <a:gd name="connsiteY78" fmla="*/ 49787 h 955271"/>
              <a:gd name="connsiteX79" fmla="*/ 5613766 w 5741575"/>
              <a:gd name="connsiteY79" fmla="*/ 41855 h 955271"/>
              <a:gd name="connsiteX80" fmla="*/ 5684952 w 5741575"/>
              <a:gd name="connsiteY80" fmla="*/ 26088 h 955271"/>
              <a:gd name="connsiteX81" fmla="*/ 5741575 w 5741575"/>
              <a:gd name="connsiteY8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80133 w 5741575"/>
              <a:gd name="connsiteY74" fmla="*/ 189342 h 955271"/>
              <a:gd name="connsiteX75" fmla="*/ 5291963 w 5741575"/>
              <a:gd name="connsiteY75" fmla="*/ 139446 h 955271"/>
              <a:gd name="connsiteX76" fmla="*/ 5418472 w 5741575"/>
              <a:gd name="connsiteY76" fmla="*/ 89163 h 955271"/>
              <a:gd name="connsiteX77" fmla="*/ 5482354 w 5741575"/>
              <a:gd name="connsiteY77" fmla="*/ 69470 h 955271"/>
              <a:gd name="connsiteX78" fmla="*/ 5583280 w 5741575"/>
              <a:gd name="connsiteY78" fmla="*/ 49787 h 955271"/>
              <a:gd name="connsiteX79" fmla="*/ 5613766 w 5741575"/>
              <a:gd name="connsiteY79" fmla="*/ 41855 h 955271"/>
              <a:gd name="connsiteX80" fmla="*/ 5684952 w 5741575"/>
              <a:gd name="connsiteY80" fmla="*/ 26088 h 955271"/>
              <a:gd name="connsiteX81" fmla="*/ 5741575 w 5741575"/>
              <a:gd name="connsiteY8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91963 w 5741575"/>
              <a:gd name="connsiteY74" fmla="*/ 139446 h 955271"/>
              <a:gd name="connsiteX75" fmla="*/ 5418472 w 5741575"/>
              <a:gd name="connsiteY75" fmla="*/ 89163 h 955271"/>
              <a:gd name="connsiteX76" fmla="*/ 5482354 w 5741575"/>
              <a:gd name="connsiteY76" fmla="*/ 69470 h 955271"/>
              <a:gd name="connsiteX77" fmla="*/ 5583280 w 5741575"/>
              <a:gd name="connsiteY77" fmla="*/ 49787 h 955271"/>
              <a:gd name="connsiteX78" fmla="*/ 5613766 w 5741575"/>
              <a:gd name="connsiteY78" fmla="*/ 41855 h 955271"/>
              <a:gd name="connsiteX79" fmla="*/ 5684952 w 5741575"/>
              <a:gd name="connsiteY79" fmla="*/ 26088 h 955271"/>
              <a:gd name="connsiteX80" fmla="*/ 5741575 w 5741575"/>
              <a:gd name="connsiteY80"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95264 w 5741575"/>
              <a:gd name="connsiteY51" fmla="*/ 293158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48998 w 5741575"/>
              <a:gd name="connsiteY50" fmla="*/ 315286 h 955271"/>
              <a:gd name="connsiteX51" fmla="*/ 3195264 w 5741575"/>
              <a:gd name="connsiteY51" fmla="*/ 293158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77227 w 5741575"/>
              <a:gd name="connsiteY44" fmla="*/ 368972 h 955271"/>
              <a:gd name="connsiteX45" fmla="*/ 2824768 w 5741575"/>
              <a:gd name="connsiteY45" fmla="*/ 361652 h 955271"/>
              <a:gd name="connsiteX46" fmla="*/ 2885545 w 5741575"/>
              <a:gd name="connsiteY46" fmla="*/ 372818 h 955271"/>
              <a:gd name="connsiteX47" fmla="*/ 3009558 w 5741575"/>
              <a:gd name="connsiteY47" fmla="*/ 370573 h 955271"/>
              <a:gd name="connsiteX48" fmla="*/ 3095010 w 5741575"/>
              <a:gd name="connsiteY48" fmla="*/ 332454 h 955271"/>
              <a:gd name="connsiteX49" fmla="*/ 3148998 w 5741575"/>
              <a:gd name="connsiteY49" fmla="*/ 315286 h 955271"/>
              <a:gd name="connsiteX50" fmla="*/ 3195264 w 5741575"/>
              <a:gd name="connsiteY50" fmla="*/ 293158 h 955271"/>
              <a:gd name="connsiteX51" fmla="*/ 3373785 w 5741575"/>
              <a:gd name="connsiteY51" fmla="*/ 255680 h 955271"/>
              <a:gd name="connsiteX52" fmla="*/ 3493851 w 5741575"/>
              <a:gd name="connsiteY52" fmla="*/ 240255 h 955271"/>
              <a:gd name="connsiteX53" fmla="*/ 3537470 w 5741575"/>
              <a:gd name="connsiteY53" fmla="*/ 241867 h 955271"/>
              <a:gd name="connsiteX54" fmla="*/ 3610489 w 5741575"/>
              <a:gd name="connsiteY54" fmla="*/ 244128 h 955271"/>
              <a:gd name="connsiteX55" fmla="*/ 3667539 w 5741575"/>
              <a:gd name="connsiteY55" fmla="*/ 263271 h 955271"/>
              <a:gd name="connsiteX56" fmla="*/ 3727614 w 5741575"/>
              <a:gd name="connsiteY56" fmla="*/ 258245 h 955271"/>
              <a:gd name="connsiteX57" fmla="*/ 3738369 w 5741575"/>
              <a:gd name="connsiteY57" fmla="*/ 234506 h 955271"/>
              <a:gd name="connsiteX58" fmla="*/ 3803670 w 5741575"/>
              <a:gd name="connsiteY58" fmla="*/ 236457 h 955271"/>
              <a:gd name="connsiteX59" fmla="*/ 3903080 w 5741575"/>
              <a:gd name="connsiteY59" fmla="*/ 241890 h 955271"/>
              <a:gd name="connsiteX60" fmla="*/ 4114838 w 5741575"/>
              <a:gd name="connsiteY60" fmla="*/ 238165 h 955271"/>
              <a:gd name="connsiteX61" fmla="*/ 4271023 w 5741575"/>
              <a:gd name="connsiteY61" fmla="*/ 241959 h 955271"/>
              <a:gd name="connsiteX62" fmla="*/ 4367397 w 5741575"/>
              <a:gd name="connsiteY62" fmla="*/ 271442 h 955271"/>
              <a:gd name="connsiteX63" fmla="*/ 4495366 w 5741575"/>
              <a:gd name="connsiteY63" fmla="*/ 271618 h 955271"/>
              <a:gd name="connsiteX64" fmla="*/ 4517347 w 5741575"/>
              <a:gd name="connsiteY64" fmla="*/ 275639 h 955271"/>
              <a:gd name="connsiteX65" fmla="*/ 4546116 w 5741575"/>
              <a:gd name="connsiteY65" fmla="*/ 268568 h 955271"/>
              <a:gd name="connsiteX66" fmla="*/ 4661259 w 5741575"/>
              <a:gd name="connsiteY66" fmla="*/ 238966 h 955271"/>
              <a:gd name="connsiteX67" fmla="*/ 4750403 w 5741575"/>
              <a:gd name="connsiteY67" fmla="*/ 204364 h 955271"/>
              <a:gd name="connsiteX68" fmla="*/ 4867614 w 5741575"/>
              <a:gd name="connsiteY68" fmla="*/ 208668 h 955271"/>
              <a:gd name="connsiteX69" fmla="*/ 4937036 w 5741575"/>
              <a:gd name="connsiteY69" fmla="*/ 195446 h 955271"/>
              <a:gd name="connsiteX70" fmla="*/ 5067740 w 5741575"/>
              <a:gd name="connsiteY70" fmla="*/ 172293 h 955271"/>
              <a:gd name="connsiteX71" fmla="*/ 5200247 w 5741575"/>
              <a:gd name="connsiteY71" fmla="*/ 142695 h 955271"/>
              <a:gd name="connsiteX72" fmla="*/ 5291963 w 5741575"/>
              <a:gd name="connsiteY72" fmla="*/ 139446 h 955271"/>
              <a:gd name="connsiteX73" fmla="*/ 5418472 w 5741575"/>
              <a:gd name="connsiteY73" fmla="*/ 89163 h 955271"/>
              <a:gd name="connsiteX74" fmla="*/ 5482354 w 5741575"/>
              <a:gd name="connsiteY74" fmla="*/ 69470 h 955271"/>
              <a:gd name="connsiteX75" fmla="*/ 5583280 w 5741575"/>
              <a:gd name="connsiteY75" fmla="*/ 49787 h 955271"/>
              <a:gd name="connsiteX76" fmla="*/ 5613766 w 5741575"/>
              <a:gd name="connsiteY76" fmla="*/ 41855 h 955271"/>
              <a:gd name="connsiteX77" fmla="*/ 5684952 w 5741575"/>
              <a:gd name="connsiteY77" fmla="*/ 26088 h 955271"/>
              <a:gd name="connsiteX78" fmla="*/ 5741575 w 5741575"/>
              <a:gd name="connsiteY7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91963 w 5741575"/>
              <a:gd name="connsiteY71" fmla="*/ 139446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91963 w 5741575"/>
              <a:gd name="connsiteY71" fmla="*/ 139446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02777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11851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11851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5741575" h="955271">
                <a:moveTo>
                  <a:pt x="5741575" y="0"/>
                </a:moveTo>
                <a:lnTo>
                  <a:pt x="5741575" y="955271"/>
                </a:lnTo>
                <a:lnTo>
                  <a:pt x="0" y="955271"/>
                </a:lnTo>
                <a:lnTo>
                  <a:pt x="8558" y="953971"/>
                </a:lnTo>
                <a:lnTo>
                  <a:pt x="16894" y="953847"/>
                </a:lnTo>
                <a:cubicBezTo>
                  <a:pt x="22474" y="953361"/>
                  <a:pt x="25973" y="952524"/>
                  <a:pt x="28156" y="951374"/>
                </a:cubicBezTo>
                <a:cubicBezTo>
                  <a:pt x="28201" y="951240"/>
                  <a:pt x="28247" y="951105"/>
                  <a:pt x="28293" y="950971"/>
                </a:cubicBezTo>
                <a:lnTo>
                  <a:pt x="59229" y="903950"/>
                </a:lnTo>
                <a:cubicBezTo>
                  <a:pt x="79290" y="895144"/>
                  <a:pt x="126084" y="908630"/>
                  <a:pt x="148657" y="898134"/>
                </a:cubicBezTo>
                <a:cubicBezTo>
                  <a:pt x="172173" y="896348"/>
                  <a:pt x="191809" y="908449"/>
                  <a:pt x="174554" y="886351"/>
                </a:cubicBezTo>
                <a:cubicBezTo>
                  <a:pt x="182014" y="885083"/>
                  <a:pt x="185699" y="882087"/>
                  <a:pt x="187633" y="878226"/>
                </a:cubicBezTo>
                <a:cubicBezTo>
                  <a:pt x="187742" y="877663"/>
                  <a:pt x="187852" y="877101"/>
                  <a:pt x="187961" y="876538"/>
                </a:cubicBezTo>
                <a:lnTo>
                  <a:pt x="240501" y="873150"/>
                </a:lnTo>
                <a:lnTo>
                  <a:pt x="246345" y="869942"/>
                </a:lnTo>
                <a:lnTo>
                  <a:pt x="306299" y="873609"/>
                </a:lnTo>
                <a:cubicBezTo>
                  <a:pt x="312531" y="875279"/>
                  <a:pt x="320316" y="874896"/>
                  <a:pt x="331571" y="869866"/>
                </a:cubicBezTo>
                <a:lnTo>
                  <a:pt x="384157" y="867971"/>
                </a:lnTo>
                <a:lnTo>
                  <a:pt x="477637" y="870334"/>
                </a:lnTo>
                <a:cubicBezTo>
                  <a:pt x="485456" y="872042"/>
                  <a:pt x="563433" y="825458"/>
                  <a:pt x="570239" y="829596"/>
                </a:cubicBezTo>
                <a:cubicBezTo>
                  <a:pt x="641939" y="824282"/>
                  <a:pt x="685473" y="832029"/>
                  <a:pt x="772070" y="820296"/>
                </a:cubicBezTo>
                <a:cubicBezTo>
                  <a:pt x="833120" y="817018"/>
                  <a:pt x="871984" y="794388"/>
                  <a:pt x="948872" y="772201"/>
                </a:cubicBezTo>
                <a:cubicBezTo>
                  <a:pt x="1011630" y="801590"/>
                  <a:pt x="1039188" y="762914"/>
                  <a:pt x="1127089" y="746926"/>
                </a:cubicBezTo>
                <a:cubicBezTo>
                  <a:pt x="1186739" y="737882"/>
                  <a:pt x="1185110" y="732158"/>
                  <a:pt x="1226314" y="722473"/>
                </a:cubicBezTo>
                <a:cubicBezTo>
                  <a:pt x="1234331" y="718091"/>
                  <a:pt x="1271693" y="717214"/>
                  <a:pt x="1278773" y="711503"/>
                </a:cubicBezTo>
                <a:lnTo>
                  <a:pt x="1317691" y="708529"/>
                </a:lnTo>
                <a:lnTo>
                  <a:pt x="1360404" y="675922"/>
                </a:lnTo>
                <a:lnTo>
                  <a:pt x="1412292" y="670793"/>
                </a:lnTo>
                <a:lnTo>
                  <a:pt x="1494753" y="644686"/>
                </a:lnTo>
                <a:cubicBezTo>
                  <a:pt x="1542884" y="655944"/>
                  <a:pt x="1556151" y="606226"/>
                  <a:pt x="1616217" y="622107"/>
                </a:cubicBezTo>
                <a:cubicBezTo>
                  <a:pt x="1637755" y="624837"/>
                  <a:pt x="1701030" y="614257"/>
                  <a:pt x="1710928" y="600666"/>
                </a:cubicBezTo>
                <a:cubicBezTo>
                  <a:pt x="1723693" y="596072"/>
                  <a:pt x="1739861" y="597834"/>
                  <a:pt x="1743718" y="584327"/>
                </a:cubicBezTo>
                <a:cubicBezTo>
                  <a:pt x="1770860" y="572571"/>
                  <a:pt x="1832996" y="545585"/>
                  <a:pt x="1873778" y="530130"/>
                </a:cubicBezTo>
                <a:cubicBezTo>
                  <a:pt x="1902425" y="541995"/>
                  <a:pt x="1929013" y="504913"/>
                  <a:pt x="1988411" y="491599"/>
                </a:cubicBezTo>
                <a:cubicBezTo>
                  <a:pt x="2020077" y="505546"/>
                  <a:pt x="2028363" y="482381"/>
                  <a:pt x="2085507" y="498527"/>
                </a:cubicBezTo>
                <a:cubicBezTo>
                  <a:pt x="2086719" y="495769"/>
                  <a:pt x="2088490" y="493104"/>
                  <a:pt x="2090767" y="490616"/>
                </a:cubicBezTo>
                <a:cubicBezTo>
                  <a:pt x="2103992" y="476161"/>
                  <a:pt x="2131025" y="470659"/>
                  <a:pt x="2151143" y="478332"/>
                </a:cubicBezTo>
                <a:cubicBezTo>
                  <a:pt x="2240088" y="497642"/>
                  <a:pt x="2310118" y="483043"/>
                  <a:pt x="2378710" y="477570"/>
                </a:cubicBezTo>
                <a:cubicBezTo>
                  <a:pt x="2454975" y="467585"/>
                  <a:pt x="2391576" y="437831"/>
                  <a:pt x="2496256" y="452396"/>
                </a:cubicBezTo>
                <a:cubicBezTo>
                  <a:pt x="2501503" y="436899"/>
                  <a:pt x="2513119" y="433980"/>
                  <a:pt x="2535387" y="436645"/>
                </a:cubicBezTo>
                <a:cubicBezTo>
                  <a:pt x="2572084" y="430778"/>
                  <a:pt x="2557124" y="397207"/>
                  <a:pt x="2601109" y="410678"/>
                </a:cubicBezTo>
                <a:cubicBezTo>
                  <a:pt x="2588000" y="393616"/>
                  <a:pt x="2667428" y="390302"/>
                  <a:pt x="2643855" y="374482"/>
                </a:cubicBezTo>
                <a:cubicBezTo>
                  <a:pt x="2648277" y="369169"/>
                  <a:pt x="2645486" y="367874"/>
                  <a:pt x="2657726" y="365841"/>
                </a:cubicBezTo>
                <a:cubicBezTo>
                  <a:pt x="2669966" y="363808"/>
                  <a:pt x="2707566" y="363569"/>
                  <a:pt x="2717296" y="362282"/>
                </a:cubicBezTo>
                <a:lnTo>
                  <a:pt x="2777227" y="368972"/>
                </a:lnTo>
                <a:lnTo>
                  <a:pt x="2824768" y="361652"/>
                </a:lnTo>
                <a:lnTo>
                  <a:pt x="2885545" y="372818"/>
                </a:lnTo>
                <a:cubicBezTo>
                  <a:pt x="2905895" y="352581"/>
                  <a:pt x="2948591" y="377825"/>
                  <a:pt x="3009558" y="370573"/>
                </a:cubicBezTo>
                <a:cubicBezTo>
                  <a:pt x="3031640" y="347442"/>
                  <a:pt x="3050695" y="365935"/>
                  <a:pt x="3095010" y="332454"/>
                </a:cubicBezTo>
                <a:cubicBezTo>
                  <a:pt x="3097485" y="334582"/>
                  <a:pt x="3132289" y="321835"/>
                  <a:pt x="3148998" y="315286"/>
                </a:cubicBezTo>
                <a:cubicBezTo>
                  <a:pt x="3165707" y="308737"/>
                  <a:pt x="3180646" y="306766"/>
                  <a:pt x="3195264" y="293158"/>
                </a:cubicBezTo>
                <a:cubicBezTo>
                  <a:pt x="3267122" y="246372"/>
                  <a:pt x="3308286" y="273118"/>
                  <a:pt x="3373785" y="255680"/>
                </a:cubicBezTo>
                <a:cubicBezTo>
                  <a:pt x="3448540" y="239861"/>
                  <a:pt x="3405238" y="287846"/>
                  <a:pt x="3493851" y="240255"/>
                </a:cubicBezTo>
                <a:cubicBezTo>
                  <a:pt x="3506326" y="252723"/>
                  <a:pt x="3518405" y="251593"/>
                  <a:pt x="3537470" y="241867"/>
                </a:cubicBezTo>
                <a:cubicBezTo>
                  <a:pt x="3573967" y="235226"/>
                  <a:pt x="3576893" y="270855"/>
                  <a:pt x="3610489" y="244128"/>
                </a:cubicBezTo>
                <a:cubicBezTo>
                  <a:pt x="3606935" y="264036"/>
                  <a:pt x="3681284" y="241075"/>
                  <a:pt x="3667539" y="263271"/>
                </a:cubicBezTo>
                <a:cubicBezTo>
                  <a:pt x="3694251" y="276940"/>
                  <a:pt x="3701441" y="246803"/>
                  <a:pt x="3727614" y="258245"/>
                </a:cubicBezTo>
                <a:cubicBezTo>
                  <a:pt x="3754952" y="257751"/>
                  <a:pt x="3708960" y="240314"/>
                  <a:pt x="3738369" y="234506"/>
                </a:cubicBezTo>
                <a:cubicBezTo>
                  <a:pt x="3774580" y="230879"/>
                  <a:pt x="3768868" y="196201"/>
                  <a:pt x="3803670" y="236457"/>
                </a:cubicBezTo>
                <a:cubicBezTo>
                  <a:pt x="3839567" y="220301"/>
                  <a:pt x="3850064" y="239151"/>
                  <a:pt x="3903080" y="241890"/>
                </a:cubicBezTo>
                <a:cubicBezTo>
                  <a:pt x="3954941" y="242175"/>
                  <a:pt x="4053514" y="238154"/>
                  <a:pt x="4114838" y="238165"/>
                </a:cubicBezTo>
                <a:cubicBezTo>
                  <a:pt x="4173784" y="217210"/>
                  <a:pt x="4209756" y="243378"/>
                  <a:pt x="4271023" y="241959"/>
                </a:cubicBezTo>
                <a:cubicBezTo>
                  <a:pt x="4326191" y="205535"/>
                  <a:pt x="4316856" y="279258"/>
                  <a:pt x="4367397" y="271442"/>
                </a:cubicBezTo>
                <a:cubicBezTo>
                  <a:pt x="4420874" y="271391"/>
                  <a:pt x="4369000" y="295343"/>
                  <a:pt x="4495366" y="271618"/>
                </a:cubicBezTo>
                <a:cubicBezTo>
                  <a:pt x="4501905" y="266287"/>
                  <a:pt x="4518077" y="269240"/>
                  <a:pt x="4517347" y="275639"/>
                </a:cubicBezTo>
                <a:cubicBezTo>
                  <a:pt x="4525170" y="272832"/>
                  <a:pt x="4542809" y="258800"/>
                  <a:pt x="4546116" y="268568"/>
                </a:cubicBezTo>
                <a:cubicBezTo>
                  <a:pt x="4586961" y="265354"/>
                  <a:pt x="4626617" y="255160"/>
                  <a:pt x="4661259" y="238966"/>
                </a:cubicBezTo>
                <a:cubicBezTo>
                  <a:pt x="4741966" y="247639"/>
                  <a:pt x="4693066" y="205693"/>
                  <a:pt x="4750403" y="204364"/>
                </a:cubicBezTo>
                <a:cubicBezTo>
                  <a:pt x="4798501" y="219113"/>
                  <a:pt x="4813319" y="201253"/>
                  <a:pt x="4867614" y="208668"/>
                </a:cubicBezTo>
                <a:cubicBezTo>
                  <a:pt x="4881621" y="174373"/>
                  <a:pt x="4917566" y="206761"/>
                  <a:pt x="4937036" y="195446"/>
                </a:cubicBezTo>
                <a:cubicBezTo>
                  <a:pt x="4974214" y="229763"/>
                  <a:pt x="5033435" y="175163"/>
                  <a:pt x="5067740" y="172293"/>
                </a:cubicBezTo>
                <a:cubicBezTo>
                  <a:pt x="5126160" y="173265"/>
                  <a:pt x="5172786" y="183138"/>
                  <a:pt x="5200247" y="142695"/>
                </a:cubicBezTo>
                <a:cubicBezTo>
                  <a:pt x="5240970" y="141002"/>
                  <a:pt x="5240507" y="134755"/>
                  <a:pt x="5276878" y="125833"/>
                </a:cubicBezTo>
                <a:cubicBezTo>
                  <a:pt x="5316470" y="106736"/>
                  <a:pt x="5327221" y="110178"/>
                  <a:pt x="5373216" y="111851"/>
                </a:cubicBezTo>
                <a:cubicBezTo>
                  <a:pt x="5382801" y="84741"/>
                  <a:pt x="5419294" y="93078"/>
                  <a:pt x="5482354" y="69470"/>
                </a:cubicBezTo>
                <a:cubicBezTo>
                  <a:pt x="5507119" y="85574"/>
                  <a:pt x="5545363" y="52240"/>
                  <a:pt x="5583280" y="49787"/>
                </a:cubicBezTo>
                <a:cubicBezTo>
                  <a:pt x="5589344" y="36484"/>
                  <a:pt x="5598103" y="36349"/>
                  <a:pt x="5613766" y="41855"/>
                </a:cubicBezTo>
                <a:cubicBezTo>
                  <a:pt x="5636621" y="41086"/>
                  <a:pt x="5660728" y="35034"/>
                  <a:pt x="5684952" y="26088"/>
                </a:cubicBezTo>
                <a:lnTo>
                  <a:pt x="5741575"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6BFFEA99-E831-4C3B-8D16-0EA4AB33FF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95584" y="610517"/>
            <a:ext cx="4010943" cy="5636963"/>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381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Date Placeholder 9">
            <a:extLst>
              <a:ext uri="{FF2B5EF4-FFF2-40B4-BE49-F238E27FC236}">
                <a16:creationId xmlns:a16="http://schemas.microsoft.com/office/drawing/2014/main" id="{01FF1B70-10C4-4390-8D11-7FFF2C60F6C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544B556-17B0-4016-8A7B-F082BC81C3F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6/19/2021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11" name="Slide Number Placeholder 10">
            <a:extLst>
              <a:ext uri="{FF2B5EF4-FFF2-40B4-BE49-F238E27FC236}">
                <a16:creationId xmlns:a16="http://schemas.microsoft.com/office/drawing/2014/main" id="{A3455D13-3C2C-48F9-A1C9-EEAEE87FEEC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8B71EF3-7C53-4641-9D80-4C6F45AAD70A}"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12" name="Google Shape;56;p13">
            <a:extLst>
              <a:ext uri="{FF2B5EF4-FFF2-40B4-BE49-F238E27FC236}">
                <a16:creationId xmlns:a16="http://schemas.microsoft.com/office/drawing/2014/main" id="{85BE3516-6769-41EC-8780-D9D1BF54FBF0}"/>
              </a:ext>
            </a:extLst>
          </p:cNvPr>
          <p:cNvPicPr preferRelativeResize="0"/>
          <p:nvPr/>
        </p:nvPicPr>
        <p:blipFill>
          <a:blip r:embed="rId2">
            <a:alphaModFix/>
          </a:blip>
          <a:stretch>
            <a:fillRect/>
          </a:stretch>
        </p:blipFill>
        <p:spPr>
          <a:xfrm>
            <a:off x="8001364" y="882781"/>
            <a:ext cx="3396600" cy="5092433"/>
          </a:xfrm>
          <a:prstGeom prst="rect">
            <a:avLst/>
          </a:prstGeom>
          <a:noFill/>
          <a:ln>
            <a:noFill/>
          </a:ln>
        </p:spPr>
      </p:pic>
      <p:sp>
        <p:nvSpPr>
          <p:cNvPr id="3" name="Content Placeholder 2">
            <a:extLst>
              <a:ext uri="{FF2B5EF4-FFF2-40B4-BE49-F238E27FC236}">
                <a16:creationId xmlns:a16="http://schemas.microsoft.com/office/drawing/2014/main" id="{DABB54D3-01D4-494A-B7F9-82EEBCF1534C}"/>
              </a:ext>
            </a:extLst>
          </p:cNvPr>
          <p:cNvSpPr>
            <a:spLocks noGrp="1"/>
          </p:cNvSpPr>
          <p:nvPr>
            <p:ph idx="1"/>
          </p:nvPr>
        </p:nvSpPr>
        <p:spPr>
          <a:xfrm>
            <a:off x="1414461" y="2506661"/>
            <a:ext cx="5972560" cy="4351338"/>
          </a:xfrm>
        </p:spPr>
        <p:txBody>
          <a:bodyPr/>
          <a:lstStyle/>
          <a:p>
            <a:r>
              <a:rPr lang="en-US" sz="2200">
                <a:latin typeface="Arial" panose="020B0604020202020204" pitchFamily="34" charset="0"/>
                <a:cs typeface="Arial" panose="020B0604020202020204" pitchFamily="34" charset="0"/>
              </a:rPr>
              <a:t>Model:</a:t>
            </a:r>
          </a:p>
          <a:p>
            <a:pPr lvl="1"/>
            <a:r>
              <a:rPr lang="en-US" sz="2200">
                <a:latin typeface="Arial" panose="020B0604020202020204" pitchFamily="34" charset="0"/>
                <a:cs typeface="Arial" panose="020B0604020202020204" pitchFamily="34" charset="0"/>
              </a:rPr>
              <a:t>Base - free joint</a:t>
            </a:r>
          </a:p>
          <a:p>
            <a:pPr lvl="1"/>
            <a:r>
              <a:rPr lang="en-US" sz="2200">
                <a:latin typeface="Arial" panose="020B0604020202020204" pitchFamily="34" charset="0"/>
                <a:cs typeface="Arial" panose="020B0604020202020204" pitchFamily="34" charset="0"/>
              </a:rPr>
              <a:t>4 joints (2 at hip, 2 at knees) - hinge joints</a:t>
            </a:r>
          </a:p>
          <a:p>
            <a:r>
              <a:rPr lang="en-US" sz="2200">
                <a:latin typeface="Arial" panose="020B0604020202020204" pitchFamily="34" charset="0"/>
                <a:cs typeface="Arial" panose="020B0604020202020204" pitchFamily="34" charset="0"/>
              </a:rPr>
              <a:t>Simulator: </a:t>
            </a:r>
          </a:p>
          <a:p>
            <a:pPr lvl="1"/>
            <a:r>
              <a:rPr lang="en-US" sz="2200" err="1">
                <a:latin typeface="Arial" panose="020B0604020202020204" pitchFamily="34" charset="0"/>
                <a:cs typeface="Arial" panose="020B0604020202020204" pitchFamily="34" charset="0"/>
              </a:rPr>
              <a:t>Mujoco</a:t>
            </a:r>
            <a:endParaRPr lang="en-US" sz="2200">
              <a:latin typeface="Arial" panose="020B0604020202020204" pitchFamily="34" charset="0"/>
              <a:cs typeface="Arial" panose="020B0604020202020204" pitchFamily="34" charset="0"/>
            </a:endParaRPr>
          </a:p>
          <a:p>
            <a:r>
              <a:rPr lang="en-US" sz="2200">
                <a:latin typeface="Arial" panose="020B0604020202020204" pitchFamily="34" charset="0"/>
                <a:cs typeface="Arial" panose="020B0604020202020204" pitchFamily="34" charset="0"/>
              </a:rPr>
              <a:t>Python interface: </a:t>
            </a:r>
          </a:p>
          <a:p>
            <a:pPr lvl="1"/>
            <a:r>
              <a:rPr lang="en-US" sz="2200" err="1">
                <a:latin typeface="Arial" panose="020B0604020202020204" pitchFamily="34" charset="0"/>
                <a:cs typeface="Arial" panose="020B0604020202020204" pitchFamily="34" charset="0"/>
              </a:rPr>
              <a:t>OpenAI</a:t>
            </a:r>
            <a:r>
              <a:rPr lang="en-US" sz="2200">
                <a:latin typeface="Arial" panose="020B0604020202020204" pitchFamily="34" charset="0"/>
                <a:cs typeface="Arial" panose="020B0604020202020204" pitchFamily="34" charset="0"/>
              </a:rPr>
              <a:t> gym</a:t>
            </a:r>
          </a:p>
          <a:p>
            <a:r>
              <a:rPr lang="en-US" sz="2200">
                <a:latin typeface="Arial" panose="020B0604020202020204" pitchFamily="34" charset="0"/>
                <a:cs typeface="Arial" panose="020B0604020202020204" pitchFamily="34" charset="0"/>
              </a:rPr>
              <a:t>Reinforcement Learning Algorithm: </a:t>
            </a:r>
          </a:p>
          <a:p>
            <a:pPr lvl="1"/>
            <a:r>
              <a:rPr lang="en-US" sz="2200">
                <a:latin typeface="Arial" panose="020B0604020202020204" pitchFamily="34" charset="0"/>
                <a:cs typeface="Arial" panose="020B0604020202020204" pitchFamily="34" charset="0"/>
              </a:rPr>
              <a:t>ARS</a:t>
            </a:r>
          </a:p>
          <a:p>
            <a:endParaRPr lang="en-US"/>
          </a:p>
        </p:txBody>
      </p:sp>
    </p:spTree>
    <p:extLst>
      <p:ext uri="{BB962C8B-B14F-4D97-AF65-F5344CB8AC3E}">
        <p14:creationId xmlns:p14="http://schemas.microsoft.com/office/powerpoint/2010/main" val="33636322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13">
            <a:extLst>
              <a:ext uri="{FF2B5EF4-FFF2-40B4-BE49-F238E27FC236}">
                <a16:creationId xmlns:a16="http://schemas.microsoft.com/office/drawing/2014/main" id="{10EB215C-7839-4CEA-AA02-B8F7755F9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Freeform: Shape 15">
            <a:extLst>
              <a:ext uri="{FF2B5EF4-FFF2-40B4-BE49-F238E27FC236}">
                <a16:creationId xmlns:a16="http://schemas.microsoft.com/office/drawing/2014/main" id="{91011C6D-05BE-4D99-8C11-A0E478B129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0915134" cy="2251389"/>
          </a:xfrm>
          <a:custGeom>
            <a:avLst/>
            <a:gdLst>
              <a:gd name="connsiteX0" fmla="*/ 0 w 10915134"/>
              <a:gd name="connsiteY0" fmla="*/ 0 h 2251389"/>
              <a:gd name="connsiteX1" fmla="*/ 10915134 w 10915134"/>
              <a:gd name="connsiteY1" fmla="*/ 0 h 2251389"/>
              <a:gd name="connsiteX2" fmla="*/ 10882980 w 10915134"/>
              <a:gd name="connsiteY2" fmla="*/ 49990 h 2251389"/>
              <a:gd name="connsiteX3" fmla="*/ 10834795 w 10915134"/>
              <a:gd name="connsiteY3" fmla="*/ 110024 h 2251389"/>
              <a:gd name="connsiteX4" fmla="*/ 10738392 w 10915134"/>
              <a:gd name="connsiteY4" fmla="*/ 165813 h 2251389"/>
              <a:gd name="connsiteX5" fmla="*/ 10633692 w 10915134"/>
              <a:gd name="connsiteY5" fmla="*/ 209264 h 2251389"/>
              <a:gd name="connsiteX6" fmla="*/ 10586800 w 10915134"/>
              <a:gd name="connsiteY6" fmla="*/ 239716 h 2251389"/>
              <a:gd name="connsiteX7" fmla="*/ 10501658 w 10915134"/>
              <a:gd name="connsiteY7" fmla="*/ 307174 h 2251389"/>
              <a:gd name="connsiteX8" fmla="*/ 10404067 w 10915134"/>
              <a:gd name="connsiteY8" fmla="*/ 412395 h 2251389"/>
              <a:gd name="connsiteX9" fmla="*/ 10380953 w 10915134"/>
              <a:gd name="connsiteY9" fmla="*/ 472334 h 2251389"/>
              <a:gd name="connsiteX10" fmla="*/ 10341416 w 10915134"/>
              <a:gd name="connsiteY10" fmla="*/ 504774 h 2251389"/>
              <a:gd name="connsiteX11" fmla="*/ 10326329 w 10915134"/>
              <a:gd name="connsiteY11" fmla="*/ 523459 h 2251389"/>
              <a:gd name="connsiteX12" fmla="*/ 10298289 w 10915134"/>
              <a:gd name="connsiteY12" fmla="*/ 532173 h 2251389"/>
              <a:gd name="connsiteX13" fmla="*/ 10243127 w 10915134"/>
              <a:gd name="connsiteY13" fmla="*/ 540715 h 2251389"/>
              <a:gd name="connsiteX14" fmla="*/ 10141243 w 10915134"/>
              <a:gd name="connsiteY14" fmla="*/ 592343 h 2251389"/>
              <a:gd name="connsiteX15" fmla="*/ 9940352 w 10915134"/>
              <a:gd name="connsiteY15" fmla="*/ 631518 h 2251389"/>
              <a:gd name="connsiteX16" fmla="*/ 9836226 w 10915134"/>
              <a:gd name="connsiteY16" fmla="*/ 660496 h 2251389"/>
              <a:gd name="connsiteX17" fmla="*/ 9686899 w 10915134"/>
              <a:gd name="connsiteY17" fmla="*/ 683782 h 2251389"/>
              <a:gd name="connsiteX18" fmla="*/ 9578209 w 10915134"/>
              <a:gd name="connsiteY18" fmla="*/ 709781 h 2251389"/>
              <a:gd name="connsiteX19" fmla="*/ 9437298 w 10915134"/>
              <a:gd name="connsiteY19" fmla="*/ 757337 h 2251389"/>
              <a:gd name="connsiteX20" fmla="*/ 9435498 w 10915134"/>
              <a:gd name="connsiteY20" fmla="*/ 759689 h 2251389"/>
              <a:gd name="connsiteX21" fmla="*/ 9413910 w 10915134"/>
              <a:gd name="connsiteY21" fmla="*/ 764531 h 2251389"/>
              <a:gd name="connsiteX22" fmla="*/ 9361370 w 10915134"/>
              <a:gd name="connsiteY22" fmla="*/ 760593 h 2251389"/>
              <a:gd name="connsiteX23" fmla="*/ 9356626 w 10915134"/>
              <a:gd name="connsiteY23" fmla="*/ 764594 h 2251389"/>
              <a:gd name="connsiteX24" fmla="*/ 9311281 w 10915134"/>
              <a:gd name="connsiteY24" fmla="*/ 769260 h 2251389"/>
              <a:gd name="connsiteX25" fmla="*/ 9311173 w 10915134"/>
              <a:gd name="connsiteY25" fmla="*/ 771337 h 2251389"/>
              <a:gd name="connsiteX26" fmla="*/ 9300658 w 10915134"/>
              <a:gd name="connsiteY26" fmla="*/ 781452 h 2251389"/>
              <a:gd name="connsiteX27" fmla="*/ 9279376 w 10915134"/>
              <a:gd name="connsiteY27" fmla="*/ 796188 h 2251389"/>
              <a:gd name="connsiteX28" fmla="*/ 9189502 w 10915134"/>
              <a:gd name="connsiteY28" fmla="*/ 860175 h 2251389"/>
              <a:gd name="connsiteX29" fmla="*/ 9180260 w 10915134"/>
              <a:gd name="connsiteY29" fmla="*/ 862300 h 2251389"/>
              <a:gd name="connsiteX30" fmla="*/ 9180186 w 10915134"/>
              <a:gd name="connsiteY30" fmla="*/ 862799 h 2251389"/>
              <a:gd name="connsiteX31" fmla="*/ 9170652 w 10915134"/>
              <a:gd name="connsiteY31" fmla="*/ 865945 h 2251389"/>
              <a:gd name="connsiteX32" fmla="*/ 9145484 w 10915134"/>
              <a:gd name="connsiteY32" fmla="*/ 870300 h 2251389"/>
              <a:gd name="connsiteX33" fmla="*/ 9140031 w 10915134"/>
              <a:gd name="connsiteY33" fmla="*/ 874741 h 2251389"/>
              <a:gd name="connsiteX34" fmla="*/ 9138892 w 10915134"/>
              <a:gd name="connsiteY34" fmla="*/ 880860 h 2251389"/>
              <a:gd name="connsiteX35" fmla="*/ 9107257 w 10915134"/>
              <a:gd name="connsiteY35" fmla="*/ 903704 h 2251389"/>
              <a:gd name="connsiteX36" fmla="*/ 9034880 w 10915134"/>
              <a:gd name="connsiteY36" fmla="*/ 948837 h 2251389"/>
              <a:gd name="connsiteX37" fmla="*/ 8950600 w 10915134"/>
              <a:gd name="connsiteY37" fmla="*/ 994853 h 2251389"/>
              <a:gd name="connsiteX38" fmla="*/ 8753014 w 10915134"/>
              <a:gd name="connsiteY38" fmla="*/ 1118658 h 2251389"/>
              <a:gd name="connsiteX39" fmla="*/ 8581094 w 10915134"/>
              <a:gd name="connsiteY39" fmla="*/ 1153261 h 2251389"/>
              <a:gd name="connsiteX40" fmla="*/ 8498175 w 10915134"/>
              <a:gd name="connsiteY40" fmla="*/ 1187969 h 2251389"/>
              <a:gd name="connsiteX41" fmla="*/ 8448788 w 10915134"/>
              <a:gd name="connsiteY41" fmla="*/ 1206463 h 2251389"/>
              <a:gd name="connsiteX42" fmla="*/ 8367996 w 10915134"/>
              <a:gd name="connsiteY42" fmla="*/ 1232783 h 2251389"/>
              <a:gd name="connsiteX43" fmla="*/ 8367423 w 10915134"/>
              <a:gd name="connsiteY43" fmla="*/ 1238278 h 2251389"/>
              <a:gd name="connsiteX44" fmla="*/ 8359640 w 10915134"/>
              <a:gd name="connsiteY44" fmla="*/ 1246782 h 2251389"/>
              <a:gd name="connsiteX45" fmla="*/ 8346100 w 10915134"/>
              <a:gd name="connsiteY45" fmla="*/ 1266142 h 2251389"/>
              <a:gd name="connsiteX46" fmla="*/ 8318833 w 10915134"/>
              <a:gd name="connsiteY46" fmla="*/ 1292714 h 2251389"/>
              <a:gd name="connsiteX47" fmla="*/ 8317719 w 10915134"/>
              <a:gd name="connsiteY47" fmla="*/ 1291904 h 2251389"/>
              <a:gd name="connsiteX48" fmla="*/ 8307730 w 10915134"/>
              <a:gd name="connsiteY48" fmla="*/ 1293984 h 2251389"/>
              <a:gd name="connsiteX49" fmla="*/ 8240756 w 10915134"/>
              <a:gd name="connsiteY49" fmla="*/ 1301537 h 2251389"/>
              <a:gd name="connsiteX50" fmla="*/ 8216639 w 10915134"/>
              <a:gd name="connsiteY50" fmla="*/ 1327887 h 2251389"/>
              <a:gd name="connsiteX51" fmla="*/ 8211337 w 10915134"/>
              <a:gd name="connsiteY51" fmla="*/ 1332570 h 2251389"/>
              <a:gd name="connsiteX52" fmla="*/ 8211048 w 10915134"/>
              <a:gd name="connsiteY52" fmla="*/ 1332403 h 2251389"/>
              <a:gd name="connsiteX53" fmla="*/ 8205085 w 10915134"/>
              <a:gd name="connsiteY53" fmla="*/ 1336831 h 2251389"/>
              <a:gd name="connsiteX54" fmla="*/ 8137554 w 10915134"/>
              <a:gd name="connsiteY54" fmla="*/ 1342145 h 2251389"/>
              <a:gd name="connsiteX55" fmla="*/ 8054564 w 10915134"/>
              <a:gd name="connsiteY55" fmla="*/ 1367911 h 2251389"/>
              <a:gd name="connsiteX56" fmla="*/ 7973237 w 10915134"/>
              <a:gd name="connsiteY56" fmla="*/ 1397544 h 2251389"/>
              <a:gd name="connsiteX57" fmla="*/ 7944198 w 10915134"/>
              <a:gd name="connsiteY57" fmla="*/ 1410276 h 2251389"/>
              <a:gd name="connsiteX58" fmla="*/ 7890643 w 10915134"/>
              <a:gd name="connsiteY58" fmla="*/ 1424144 h 2251389"/>
              <a:gd name="connsiteX59" fmla="*/ 7864997 w 10915134"/>
              <a:gd name="connsiteY59" fmla="*/ 1425023 h 2251389"/>
              <a:gd name="connsiteX60" fmla="*/ 7864067 w 10915134"/>
              <a:gd name="connsiteY60" fmla="*/ 1426002 h 2251389"/>
              <a:gd name="connsiteX61" fmla="*/ 7861153 w 10915134"/>
              <a:gd name="connsiteY61" fmla="*/ 1423038 h 2251389"/>
              <a:gd name="connsiteX62" fmla="*/ 7844586 w 10915134"/>
              <a:gd name="connsiteY62" fmla="*/ 1429169 h 2251389"/>
              <a:gd name="connsiteX63" fmla="*/ 7840350 w 10915134"/>
              <a:gd name="connsiteY63" fmla="*/ 1432451 h 2251389"/>
              <a:gd name="connsiteX64" fmla="*/ 7833722 w 10915134"/>
              <a:gd name="connsiteY64" fmla="*/ 1435148 h 2251389"/>
              <a:gd name="connsiteX65" fmla="*/ 7833492 w 10915134"/>
              <a:gd name="connsiteY65" fmla="*/ 1434901 h 2251389"/>
              <a:gd name="connsiteX66" fmla="*/ 7827413 w 10915134"/>
              <a:gd name="connsiteY66" fmla="*/ 1438043 h 2251389"/>
              <a:gd name="connsiteX67" fmla="*/ 7798463 w 10915134"/>
              <a:gd name="connsiteY67" fmla="*/ 1457407 h 2251389"/>
              <a:gd name="connsiteX68" fmla="*/ 7759015 w 10915134"/>
              <a:gd name="connsiteY68" fmla="*/ 1458666 h 2251389"/>
              <a:gd name="connsiteX69" fmla="*/ 7752684 w 10915134"/>
              <a:gd name="connsiteY69" fmla="*/ 1444792 h 2251389"/>
              <a:gd name="connsiteX70" fmla="*/ 7747867 w 10915134"/>
              <a:gd name="connsiteY70" fmla="*/ 1447976 h 2251389"/>
              <a:gd name="connsiteX71" fmla="*/ 7738750 w 10915134"/>
              <a:gd name="connsiteY71" fmla="*/ 1456574 h 2251389"/>
              <a:gd name="connsiteX72" fmla="*/ 7735619 w 10915134"/>
              <a:gd name="connsiteY72" fmla="*/ 1456320 h 2251389"/>
              <a:gd name="connsiteX73" fmla="*/ 7705072 w 10915134"/>
              <a:gd name="connsiteY73" fmla="*/ 1465768 h 2251389"/>
              <a:gd name="connsiteX74" fmla="*/ 7696073 w 10915134"/>
              <a:gd name="connsiteY74" fmla="*/ 1462212 h 2251389"/>
              <a:gd name="connsiteX75" fmla="*/ 7692096 w 10915134"/>
              <a:gd name="connsiteY75" fmla="*/ 1462163 h 2251389"/>
              <a:gd name="connsiteX76" fmla="*/ 7674689 w 10915134"/>
              <a:gd name="connsiteY76" fmla="*/ 1477613 h 2251389"/>
              <a:gd name="connsiteX77" fmla="*/ 7665348 w 10915134"/>
              <a:gd name="connsiteY77" fmla="*/ 1483862 h 2251389"/>
              <a:gd name="connsiteX78" fmla="*/ 7606276 w 10915134"/>
              <a:gd name="connsiteY78" fmla="*/ 1538521 h 2251389"/>
              <a:gd name="connsiteX79" fmla="*/ 7504695 w 10915134"/>
              <a:gd name="connsiteY79" fmla="*/ 1566686 h 2251389"/>
              <a:gd name="connsiteX80" fmla="*/ 7401270 w 10915134"/>
              <a:gd name="connsiteY80" fmla="*/ 1597361 h 2251389"/>
              <a:gd name="connsiteX81" fmla="*/ 7320321 w 10915134"/>
              <a:gd name="connsiteY81" fmla="*/ 1619535 h 2251389"/>
              <a:gd name="connsiteX82" fmla="*/ 7149526 w 10915134"/>
              <a:gd name="connsiteY82" fmla="*/ 1743630 h 2251389"/>
              <a:gd name="connsiteX83" fmla="*/ 7105391 w 10915134"/>
              <a:gd name="connsiteY83" fmla="*/ 1752328 h 2251389"/>
              <a:gd name="connsiteX84" fmla="*/ 7071654 w 10915134"/>
              <a:gd name="connsiteY84" fmla="*/ 1785091 h 2251389"/>
              <a:gd name="connsiteX85" fmla="*/ 7054359 w 10915134"/>
              <a:gd name="connsiteY85" fmla="*/ 1782439 h 2251389"/>
              <a:gd name="connsiteX86" fmla="*/ 7051319 w 10915134"/>
              <a:gd name="connsiteY86" fmla="*/ 1781706 h 2251389"/>
              <a:gd name="connsiteX87" fmla="*/ 7040377 w 10915134"/>
              <a:gd name="connsiteY87" fmla="*/ 1784767 h 2251389"/>
              <a:gd name="connsiteX88" fmla="*/ 7035771 w 10915134"/>
              <a:gd name="connsiteY88" fmla="*/ 1778137 h 2251389"/>
              <a:gd name="connsiteX89" fmla="*/ 7018208 w 10915134"/>
              <a:gd name="connsiteY89" fmla="*/ 1777373 h 2251389"/>
              <a:gd name="connsiteX90" fmla="*/ 6998493 w 10915134"/>
              <a:gd name="connsiteY90" fmla="*/ 1785098 h 2251389"/>
              <a:gd name="connsiteX91" fmla="*/ 6928288 w 10915134"/>
              <a:gd name="connsiteY91" fmla="*/ 1811732 h 2251389"/>
              <a:gd name="connsiteX92" fmla="*/ 6917773 w 10915134"/>
              <a:gd name="connsiteY92" fmla="*/ 1820666 h 2251389"/>
              <a:gd name="connsiteX93" fmla="*/ 6881789 w 10915134"/>
              <a:gd name="connsiteY93" fmla="*/ 1828309 h 2251389"/>
              <a:gd name="connsiteX94" fmla="*/ 6879926 w 10915134"/>
              <a:gd name="connsiteY94" fmla="*/ 1830591 h 2251389"/>
              <a:gd name="connsiteX95" fmla="*/ 6845508 w 10915134"/>
              <a:gd name="connsiteY95" fmla="*/ 1841035 h 2251389"/>
              <a:gd name="connsiteX96" fmla="*/ 6786683 w 10915134"/>
              <a:gd name="connsiteY96" fmla="*/ 1868367 h 2251389"/>
              <a:gd name="connsiteX97" fmla="*/ 6773874 w 10915134"/>
              <a:gd name="connsiteY97" fmla="*/ 1863267 h 2251389"/>
              <a:gd name="connsiteX98" fmla="*/ 6771241 w 10915134"/>
              <a:gd name="connsiteY98" fmla="*/ 1859449 h 2251389"/>
              <a:gd name="connsiteX99" fmla="*/ 6755065 w 10915134"/>
              <a:gd name="connsiteY99" fmla="*/ 1866822 h 2251389"/>
              <a:gd name="connsiteX100" fmla="*/ 6740854 w 10915134"/>
              <a:gd name="connsiteY100" fmla="*/ 1865352 h 2251389"/>
              <a:gd name="connsiteX101" fmla="*/ 6730997 w 10915134"/>
              <a:gd name="connsiteY101" fmla="*/ 1874155 h 2251389"/>
              <a:gd name="connsiteX102" fmla="*/ 6714212 w 10915134"/>
              <a:gd name="connsiteY102" fmla="*/ 1876293 h 2251389"/>
              <a:gd name="connsiteX103" fmla="*/ 6693130 w 10915134"/>
              <a:gd name="connsiteY103" fmla="*/ 1876808 h 2251389"/>
              <a:gd name="connsiteX104" fmla="*/ 6674405 w 10915134"/>
              <a:gd name="connsiteY104" fmla="*/ 1873459 h 2251389"/>
              <a:gd name="connsiteX105" fmla="*/ 6647714 w 10915134"/>
              <a:gd name="connsiteY105" fmla="*/ 1878941 h 2251389"/>
              <a:gd name="connsiteX106" fmla="*/ 6586613 w 10915134"/>
              <a:gd name="connsiteY106" fmla="*/ 1887053 h 2251389"/>
              <a:gd name="connsiteX107" fmla="*/ 6540424 w 10915134"/>
              <a:gd name="connsiteY107" fmla="*/ 1893269 h 2251389"/>
              <a:gd name="connsiteX108" fmla="*/ 6460034 w 10915134"/>
              <a:gd name="connsiteY108" fmla="*/ 1911286 h 2251389"/>
              <a:gd name="connsiteX109" fmla="*/ 6445449 w 10915134"/>
              <a:gd name="connsiteY109" fmla="*/ 1926499 h 2251389"/>
              <a:gd name="connsiteX110" fmla="*/ 6407092 w 10915134"/>
              <a:gd name="connsiteY110" fmla="*/ 1921993 h 2251389"/>
              <a:gd name="connsiteX111" fmla="*/ 6396332 w 10915134"/>
              <a:gd name="connsiteY111" fmla="*/ 1907025 h 2251389"/>
              <a:gd name="connsiteX112" fmla="*/ 6347048 w 10915134"/>
              <a:gd name="connsiteY112" fmla="*/ 1912130 h 2251389"/>
              <a:gd name="connsiteX113" fmla="*/ 6302270 w 10915134"/>
              <a:gd name="connsiteY113" fmla="*/ 1933613 h 2251389"/>
              <a:gd name="connsiteX114" fmla="*/ 6243078 w 10915134"/>
              <a:gd name="connsiteY114" fmla="*/ 1945644 h 2251389"/>
              <a:gd name="connsiteX115" fmla="*/ 6207738 w 10915134"/>
              <a:gd name="connsiteY115" fmla="*/ 1953011 h 2251389"/>
              <a:gd name="connsiteX116" fmla="*/ 6108781 w 10915134"/>
              <a:gd name="connsiteY116" fmla="*/ 1959474 h 2251389"/>
              <a:gd name="connsiteX117" fmla="*/ 6103698 w 10915134"/>
              <a:gd name="connsiteY117" fmla="*/ 1959304 h 2251389"/>
              <a:gd name="connsiteX118" fmla="*/ 6087017 w 10915134"/>
              <a:gd name="connsiteY118" fmla="*/ 1969078 h 2251389"/>
              <a:gd name="connsiteX119" fmla="*/ 6086313 w 10915134"/>
              <a:gd name="connsiteY119" fmla="*/ 1971580 h 2251389"/>
              <a:gd name="connsiteX120" fmla="*/ 6024291 w 10915134"/>
              <a:gd name="connsiteY120" fmla="*/ 1966761 h 2251389"/>
              <a:gd name="connsiteX121" fmla="*/ 6016853 w 10915134"/>
              <a:gd name="connsiteY121" fmla="*/ 1970526 h 2251389"/>
              <a:gd name="connsiteX122" fmla="*/ 5975404 w 10915134"/>
              <a:gd name="connsiteY122" fmla="*/ 1961749 h 2251389"/>
              <a:gd name="connsiteX123" fmla="*/ 5954536 w 10915134"/>
              <a:gd name="connsiteY123" fmla="*/ 1960220 h 2251389"/>
              <a:gd name="connsiteX124" fmla="*/ 5917280 w 10915134"/>
              <a:gd name="connsiteY124" fmla="*/ 1954478 h 2251389"/>
              <a:gd name="connsiteX125" fmla="*/ 5914232 w 10915134"/>
              <a:gd name="connsiteY125" fmla="*/ 1956919 h 2251389"/>
              <a:gd name="connsiteX126" fmla="*/ 5906850 w 10915134"/>
              <a:gd name="connsiteY126" fmla="*/ 1954702 h 2251389"/>
              <a:gd name="connsiteX127" fmla="*/ 5901461 w 10915134"/>
              <a:gd name="connsiteY127" fmla="*/ 1957577 h 2251389"/>
              <a:gd name="connsiteX128" fmla="*/ 5895317 w 10915134"/>
              <a:gd name="connsiteY128" fmla="*/ 1956828 h 2251389"/>
              <a:gd name="connsiteX129" fmla="*/ 5831128 w 10915134"/>
              <a:gd name="connsiteY129" fmla="*/ 1968382 h 2251389"/>
              <a:gd name="connsiteX130" fmla="*/ 5817261 w 10915134"/>
              <a:gd name="connsiteY130" fmla="*/ 1966124 h 2251389"/>
              <a:gd name="connsiteX131" fmla="*/ 5806791 w 10915134"/>
              <a:gd name="connsiteY131" fmla="*/ 1974713 h 2251389"/>
              <a:gd name="connsiteX132" fmla="*/ 5762574 w 10915134"/>
              <a:gd name="connsiteY132" fmla="*/ 1976973 h 2251389"/>
              <a:gd name="connsiteX133" fmla="*/ 5747297 w 10915134"/>
              <a:gd name="connsiteY133" fmla="*/ 1970252 h 2251389"/>
              <a:gd name="connsiteX134" fmla="*/ 5733169 w 10915134"/>
              <a:gd name="connsiteY134" fmla="*/ 1965433 h 2251389"/>
              <a:gd name="connsiteX135" fmla="*/ 5731338 w 10915134"/>
              <a:gd name="connsiteY135" fmla="*/ 1965447 h 2251389"/>
              <a:gd name="connsiteX136" fmla="*/ 5712957 w 10915134"/>
              <a:gd name="connsiteY136" fmla="*/ 1965596 h 2251389"/>
              <a:gd name="connsiteX137" fmla="*/ 5678760 w 10915134"/>
              <a:gd name="connsiteY137" fmla="*/ 1965873 h 2251389"/>
              <a:gd name="connsiteX138" fmla="*/ 5612457 w 10915134"/>
              <a:gd name="connsiteY138" fmla="*/ 1972287 h 2251389"/>
              <a:gd name="connsiteX139" fmla="*/ 5462439 w 10915134"/>
              <a:gd name="connsiteY139" fmla="*/ 1941766 h 2251389"/>
              <a:gd name="connsiteX140" fmla="*/ 5249426 w 10915134"/>
              <a:gd name="connsiteY140" fmla="*/ 1957993 h 2251389"/>
              <a:gd name="connsiteX141" fmla="*/ 4795460 w 10915134"/>
              <a:gd name="connsiteY141" fmla="*/ 2018541 h 2251389"/>
              <a:gd name="connsiteX142" fmla="*/ 4698875 w 10915134"/>
              <a:gd name="connsiteY142" fmla="*/ 2031693 h 2251389"/>
              <a:gd name="connsiteX143" fmla="*/ 4635334 w 10915134"/>
              <a:gd name="connsiteY143" fmla="*/ 2035504 h 2251389"/>
              <a:gd name="connsiteX144" fmla="*/ 4529228 w 10915134"/>
              <a:gd name="connsiteY144" fmla="*/ 2076609 h 2251389"/>
              <a:gd name="connsiteX145" fmla="*/ 4408461 w 10915134"/>
              <a:gd name="connsiteY145" fmla="*/ 2090939 h 2251389"/>
              <a:gd name="connsiteX146" fmla="*/ 4254651 w 10915134"/>
              <a:gd name="connsiteY146" fmla="*/ 2101730 h 2251389"/>
              <a:gd name="connsiteX147" fmla="*/ 4213233 w 10915134"/>
              <a:gd name="connsiteY147" fmla="*/ 2120326 h 2251389"/>
              <a:gd name="connsiteX148" fmla="*/ 4153938 w 10915134"/>
              <a:gd name="connsiteY148" fmla="*/ 2137520 h 2251389"/>
              <a:gd name="connsiteX149" fmla="*/ 4050969 w 10915134"/>
              <a:gd name="connsiteY149" fmla="*/ 2177971 h 2251389"/>
              <a:gd name="connsiteX150" fmla="*/ 3933162 w 10915134"/>
              <a:gd name="connsiteY150" fmla="*/ 2199509 h 2251389"/>
              <a:gd name="connsiteX151" fmla="*/ 3797609 w 10915134"/>
              <a:gd name="connsiteY151" fmla="*/ 2185813 h 2251389"/>
              <a:gd name="connsiteX152" fmla="*/ 3723511 w 10915134"/>
              <a:gd name="connsiteY152" fmla="*/ 2185401 h 2251389"/>
              <a:gd name="connsiteX153" fmla="*/ 3478465 w 10915134"/>
              <a:gd name="connsiteY153" fmla="*/ 2181087 h 2251389"/>
              <a:gd name="connsiteX154" fmla="*/ 3308996 w 10915134"/>
              <a:gd name="connsiteY154" fmla="*/ 2177978 h 2251389"/>
              <a:gd name="connsiteX155" fmla="*/ 3260282 w 10915134"/>
              <a:gd name="connsiteY155" fmla="*/ 2194479 h 2251389"/>
              <a:gd name="connsiteX156" fmla="*/ 3178557 w 10915134"/>
              <a:gd name="connsiteY156" fmla="*/ 2221451 h 2251389"/>
              <a:gd name="connsiteX157" fmla="*/ 3097074 w 10915134"/>
              <a:gd name="connsiteY157" fmla="*/ 2229837 h 2251389"/>
              <a:gd name="connsiteX158" fmla="*/ 3029944 w 10915134"/>
              <a:gd name="connsiteY158" fmla="*/ 2248531 h 2251389"/>
              <a:gd name="connsiteX159" fmla="*/ 2964870 w 10915134"/>
              <a:gd name="connsiteY159" fmla="*/ 2251389 h 2251389"/>
              <a:gd name="connsiteX160" fmla="*/ 2931496 w 10915134"/>
              <a:gd name="connsiteY160" fmla="*/ 2243024 h 2251389"/>
              <a:gd name="connsiteX161" fmla="*/ 2892959 w 10915134"/>
              <a:gd name="connsiteY161" fmla="*/ 2233969 h 2251389"/>
              <a:gd name="connsiteX162" fmla="*/ 2839074 w 10915134"/>
              <a:gd name="connsiteY162" fmla="*/ 2225008 h 2251389"/>
              <a:gd name="connsiteX163" fmla="*/ 2693779 w 10915134"/>
              <a:gd name="connsiteY163" fmla="*/ 2231570 h 2251389"/>
              <a:gd name="connsiteX164" fmla="*/ 2523799 w 10915134"/>
              <a:gd name="connsiteY164" fmla="*/ 2236547 h 2251389"/>
              <a:gd name="connsiteX165" fmla="*/ 2340069 w 10915134"/>
              <a:gd name="connsiteY165" fmla="*/ 2220699 h 2251389"/>
              <a:gd name="connsiteX166" fmla="*/ 2076408 w 10915134"/>
              <a:gd name="connsiteY166" fmla="*/ 2194398 h 2251389"/>
              <a:gd name="connsiteX167" fmla="*/ 1983593 w 10915134"/>
              <a:gd name="connsiteY167" fmla="*/ 2219360 h 2251389"/>
              <a:gd name="connsiteX168" fmla="*/ 1853105 w 10915134"/>
              <a:gd name="connsiteY168" fmla="*/ 2214141 h 2251389"/>
              <a:gd name="connsiteX169" fmla="*/ 1748511 w 10915134"/>
              <a:gd name="connsiteY169" fmla="*/ 2178472 h 2251389"/>
              <a:gd name="connsiteX170" fmla="*/ 1633422 w 10915134"/>
              <a:gd name="connsiteY170" fmla="*/ 2143415 h 2251389"/>
              <a:gd name="connsiteX171" fmla="*/ 1558946 w 10915134"/>
              <a:gd name="connsiteY171" fmla="*/ 2128843 h 2251389"/>
              <a:gd name="connsiteX172" fmla="*/ 1385344 w 10915134"/>
              <a:gd name="connsiteY172" fmla="*/ 2124817 h 2251389"/>
              <a:gd name="connsiteX173" fmla="*/ 1227473 w 10915134"/>
              <a:gd name="connsiteY173" fmla="*/ 2113291 h 2251389"/>
              <a:gd name="connsiteX174" fmla="*/ 1088711 w 10915134"/>
              <a:gd name="connsiteY174" fmla="*/ 2097947 h 2251389"/>
              <a:gd name="connsiteX175" fmla="*/ 939259 w 10915134"/>
              <a:gd name="connsiteY175" fmla="*/ 2073411 h 2251389"/>
              <a:gd name="connsiteX176" fmla="*/ 914345 w 10915134"/>
              <a:gd name="connsiteY176" fmla="*/ 2063135 h 2251389"/>
              <a:gd name="connsiteX177" fmla="*/ 879393 w 10915134"/>
              <a:gd name="connsiteY177" fmla="*/ 2068419 h 2251389"/>
              <a:gd name="connsiteX178" fmla="*/ 739242 w 10915134"/>
              <a:gd name="connsiteY178" fmla="*/ 2091539 h 2251389"/>
              <a:gd name="connsiteX179" fmla="*/ 628509 w 10915134"/>
              <a:gd name="connsiteY179" fmla="*/ 2108134 h 2251389"/>
              <a:gd name="connsiteX180" fmla="*/ 508046 w 10915134"/>
              <a:gd name="connsiteY180" fmla="*/ 2109851 h 2251389"/>
              <a:gd name="connsiteX181" fmla="*/ 408793 w 10915134"/>
              <a:gd name="connsiteY181" fmla="*/ 2105335 h 2251389"/>
              <a:gd name="connsiteX182" fmla="*/ 259142 w 10915134"/>
              <a:gd name="connsiteY182" fmla="*/ 2115883 h 2251389"/>
              <a:gd name="connsiteX183" fmla="*/ 91266 w 10915134"/>
              <a:gd name="connsiteY183" fmla="*/ 2135533 h 2251389"/>
              <a:gd name="connsiteX184" fmla="*/ 12251 w 10915134"/>
              <a:gd name="connsiteY184" fmla="*/ 2121489 h 2251389"/>
              <a:gd name="connsiteX185" fmla="*/ 0 w 10915134"/>
              <a:gd name="connsiteY185" fmla="*/ 2122164 h 2251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Lst>
            <a:rect l="l" t="t" r="r" b="b"/>
            <a:pathLst>
              <a:path w="10915134" h="2251389">
                <a:moveTo>
                  <a:pt x="0" y="0"/>
                </a:moveTo>
                <a:lnTo>
                  <a:pt x="10915134" y="0"/>
                </a:lnTo>
                <a:lnTo>
                  <a:pt x="10882980" y="49990"/>
                </a:lnTo>
                <a:cubicBezTo>
                  <a:pt x="10880871" y="52147"/>
                  <a:pt x="10836905" y="107867"/>
                  <a:pt x="10834795" y="110024"/>
                </a:cubicBezTo>
                <a:cubicBezTo>
                  <a:pt x="10820319" y="128194"/>
                  <a:pt x="10762503" y="175620"/>
                  <a:pt x="10738392" y="165813"/>
                </a:cubicBezTo>
                <a:cubicBezTo>
                  <a:pt x="10748670" y="186392"/>
                  <a:pt x="10638347" y="188684"/>
                  <a:pt x="10633692" y="209264"/>
                </a:cubicBezTo>
                <a:cubicBezTo>
                  <a:pt x="10631767" y="225908"/>
                  <a:pt x="10597419" y="233945"/>
                  <a:pt x="10586800" y="239716"/>
                </a:cubicBezTo>
                <a:cubicBezTo>
                  <a:pt x="10579628" y="256520"/>
                  <a:pt x="10520682" y="224915"/>
                  <a:pt x="10501658" y="307174"/>
                </a:cubicBezTo>
                <a:cubicBezTo>
                  <a:pt x="10447727" y="313339"/>
                  <a:pt x="10447126" y="425780"/>
                  <a:pt x="10404067" y="412395"/>
                </a:cubicBezTo>
                <a:cubicBezTo>
                  <a:pt x="10392937" y="413598"/>
                  <a:pt x="10388815" y="467371"/>
                  <a:pt x="10380953" y="472334"/>
                </a:cubicBezTo>
                <a:lnTo>
                  <a:pt x="10341416" y="504774"/>
                </a:lnTo>
                <a:lnTo>
                  <a:pt x="10326329" y="523459"/>
                </a:lnTo>
                <a:lnTo>
                  <a:pt x="10298289" y="532173"/>
                </a:lnTo>
                <a:cubicBezTo>
                  <a:pt x="10284422" y="535049"/>
                  <a:pt x="10265952" y="533199"/>
                  <a:pt x="10243127" y="540715"/>
                </a:cubicBezTo>
                <a:cubicBezTo>
                  <a:pt x="10203910" y="562831"/>
                  <a:pt x="10165274" y="534580"/>
                  <a:pt x="10141243" y="592343"/>
                </a:cubicBezTo>
                <a:cubicBezTo>
                  <a:pt x="10059374" y="598371"/>
                  <a:pt x="10021953" y="650378"/>
                  <a:pt x="9940352" y="631518"/>
                </a:cubicBezTo>
                <a:cubicBezTo>
                  <a:pt x="9959797" y="646419"/>
                  <a:pt x="9860152" y="623282"/>
                  <a:pt x="9836226" y="660496"/>
                </a:cubicBezTo>
                <a:cubicBezTo>
                  <a:pt x="9788121" y="672556"/>
                  <a:pt x="9760988" y="668531"/>
                  <a:pt x="9686899" y="683782"/>
                </a:cubicBezTo>
                <a:cubicBezTo>
                  <a:pt x="9623800" y="700369"/>
                  <a:pt x="9613948" y="700871"/>
                  <a:pt x="9578209" y="709781"/>
                </a:cubicBezTo>
                <a:lnTo>
                  <a:pt x="9437298" y="757337"/>
                </a:lnTo>
                <a:lnTo>
                  <a:pt x="9435498" y="759689"/>
                </a:lnTo>
                <a:cubicBezTo>
                  <a:pt x="9426240" y="765982"/>
                  <a:pt x="9419508" y="766527"/>
                  <a:pt x="9413910" y="764531"/>
                </a:cubicBezTo>
                <a:lnTo>
                  <a:pt x="9361370" y="760593"/>
                </a:lnTo>
                <a:lnTo>
                  <a:pt x="9356626" y="764594"/>
                </a:lnTo>
                <a:lnTo>
                  <a:pt x="9311281" y="769260"/>
                </a:lnTo>
                <a:cubicBezTo>
                  <a:pt x="9311245" y="769953"/>
                  <a:pt x="9311210" y="770644"/>
                  <a:pt x="9311173" y="771337"/>
                </a:cubicBezTo>
                <a:cubicBezTo>
                  <a:pt x="9309900" y="776105"/>
                  <a:pt x="9307010" y="779823"/>
                  <a:pt x="9300658" y="781452"/>
                </a:cubicBezTo>
                <a:cubicBezTo>
                  <a:pt x="9318003" y="808459"/>
                  <a:pt x="9299643" y="793767"/>
                  <a:pt x="9279376" y="796188"/>
                </a:cubicBezTo>
                <a:cubicBezTo>
                  <a:pt x="9260850" y="809309"/>
                  <a:pt x="9206021" y="849156"/>
                  <a:pt x="9189502" y="860175"/>
                </a:cubicBezTo>
                <a:lnTo>
                  <a:pt x="9180260" y="862300"/>
                </a:lnTo>
                <a:cubicBezTo>
                  <a:pt x="9180236" y="862466"/>
                  <a:pt x="9180211" y="862633"/>
                  <a:pt x="9180186" y="862799"/>
                </a:cubicBezTo>
                <a:cubicBezTo>
                  <a:pt x="9178407" y="864232"/>
                  <a:pt x="9175456" y="865295"/>
                  <a:pt x="9170652" y="865945"/>
                </a:cubicBezTo>
                <a:lnTo>
                  <a:pt x="9145484" y="870300"/>
                </a:lnTo>
                <a:lnTo>
                  <a:pt x="9140031" y="874741"/>
                </a:lnTo>
                <a:lnTo>
                  <a:pt x="9138892" y="880860"/>
                </a:lnTo>
                <a:lnTo>
                  <a:pt x="9107257" y="903704"/>
                </a:lnTo>
                <a:cubicBezTo>
                  <a:pt x="9091321" y="899193"/>
                  <a:pt x="9043942" y="941365"/>
                  <a:pt x="9034880" y="948837"/>
                </a:cubicBezTo>
                <a:lnTo>
                  <a:pt x="8950600" y="994853"/>
                </a:lnTo>
                <a:cubicBezTo>
                  <a:pt x="8865196" y="1081843"/>
                  <a:pt x="8818875" y="1077389"/>
                  <a:pt x="8753014" y="1118658"/>
                </a:cubicBezTo>
                <a:cubicBezTo>
                  <a:pt x="8692981" y="1124704"/>
                  <a:pt x="8636332" y="1128410"/>
                  <a:pt x="8581094" y="1153261"/>
                </a:cubicBezTo>
                <a:cubicBezTo>
                  <a:pt x="8538621" y="1164812"/>
                  <a:pt x="8511758" y="1169577"/>
                  <a:pt x="8498175" y="1187969"/>
                </a:cubicBezTo>
                <a:lnTo>
                  <a:pt x="8448788" y="1206463"/>
                </a:lnTo>
                <a:lnTo>
                  <a:pt x="8367996" y="1232783"/>
                </a:lnTo>
                <a:cubicBezTo>
                  <a:pt x="8367806" y="1234615"/>
                  <a:pt x="8367614" y="1236446"/>
                  <a:pt x="8367423" y="1238278"/>
                </a:cubicBezTo>
                <a:lnTo>
                  <a:pt x="8359640" y="1246782"/>
                </a:lnTo>
                <a:lnTo>
                  <a:pt x="8346100" y="1266142"/>
                </a:lnTo>
                <a:lnTo>
                  <a:pt x="8318833" y="1292714"/>
                </a:lnTo>
                <a:lnTo>
                  <a:pt x="8317719" y="1291904"/>
                </a:lnTo>
                <a:cubicBezTo>
                  <a:pt x="8314688" y="1290662"/>
                  <a:pt x="8311461" y="1290840"/>
                  <a:pt x="8307730" y="1293984"/>
                </a:cubicBezTo>
                <a:cubicBezTo>
                  <a:pt x="8294903" y="1295590"/>
                  <a:pt x="8255937" y="1295887"/>
                  <a:pt x="8240756" y="1301537"/>
                </a:cubicBezTo>
                <a:cubicBezTo>
                  <a:pt x="8233324" y="1310481"/>
                  <a:pt x="8225256" y="1319366"/>
                  <a:pt x="8216639" y="1327887"/>
                </a:cubicBezTo>
                <a:lnTo>
                  <a:pt x="8211337" y="1332570"/>
                </a:lnTo>
                <a:lnTo>
                  <a:pt x="8211048" y="1332403"/>
                </a:lnTo>
                <a:cubicBezTo>
                  <a:pt x="8209501" y="1332874"/>
                  <a:pt x="8207607" y="1334206"/>
                  <a:pt x="8205085" y="1336831"/>
                </a:cubicBezTo>
                <a:lnTo>
                  <a:pt x="8137554" y="1342145"/>
                </a:lnTo>
                <a:cubicBezTo>
                  <a:pt x="8105705" y="1354688"/>
                  <a:pt x="8080446" y="1339423"/>
                  <a:pt x="8054564" y="1367911"/>
                </a:cubicBezTo>
                <a:cubicBezTo>
                  <a:pt x="8024726" y="1379555"/>
                  <a:pt x="7996957" y="1380148"/>
                  <a:pt x="7973237" y="1397544"/>
                </a:cubicBezTo>
                <a:cubicBezTo>
                  <a:pt x="7961439" y="1393972"/>
                  <a:pt x="7951168" y="1394796"/>
                  <a:pt x="7944198" y="1410276"/>
                </a:cubicBezTo>
                <a:cubicBezTo>
                  <a:pt x="7915673" y="1417804"/>
                  <a:pt x="7905583" y="1403950"/>
                  <a:pt x="7890643" y="1424144"/>
                </a:cubicBezTo>
                <a:cubicBezTo>
                  <a:pt x="7869590" y="1403678"/>
                  <a:pt x="7870757" y="1414314"/>
                  <a:pt x="7864997" y="1425023"/>
                </a:cubicBezTo>
                <a:lnTo>
                  <a:pt x="7864067" y="1426002"/>
                </a:lnTo>
                <a:lnTo>
                  <a:pt x="7861153" y="1423038"/>
                </a:lnTo>
                <a:lnTo>
                  <a:pt x="7844586" y="1429169"/>
                </a:lnTo>
                <a:lnTo>
                  <a:pt x="7840350" y="1432451"/>
                </a:lnTo>
                <a:cubicBezTo>
                  <a:pt x="7837357" y="1434345"/>
                  <a:pt x="7835272" y="1435129"/>
                  <a:pt x="7833722" y="1435148"/>
                </a:cubicBezTo>
                <a:lnTo>
                  <a:pt x="7833492" y="1434901"/>
                </a:lnTo>
                <a:lnTo>
                  <a:pt x="7827413" y="1438043"/>
                </a:lnTo>
                <a:cubicBezTo>
                  <a:pt x="7817294" y="1444069"/>
                  <a:pt x="7807591" y="1450613"/>
                  <a:pt x="7798463" y="1457407"/>
                </a:cubicBezTo>
                <a:cubicBezTo>
                  <a:pt x="7789625" y="1446704"/>
                  <a:pt x="7769649" y="1464040"/>
                  <a:pt x="7759015" y="1458666"/>
                </a:cubicBezTo>
                <a:lnTo>
                  <a:pt x="7752684" y="1444792"/>
                </a:lnTo>
                <a:lnTo>
                  <a:pt x="7747867" y="1447976"/>
                </a:lnTo>
                <a:lnTo>
                  <a:pt x="7738750" y="1456574"/>
                </a:lnTo>
                <a:cubicBezTo>
                  <a:pt x="7737328" y="1457741"/>
                  <a:pt x="7736297" y="1457914"/>
                  <a:pt x="7735619" y="1456320"/>
                </a:cubicBezTo>
                <a:cubicBezTo>
                  <a:pt x="7730006" y="1457852"/>
                  <a:pt x="7711662" y="1464787"/>
                  <a:pt x="7705072" y="1465768"/>
                </a:cubicBezTo>
                <a:lnTo>
                  <a:pt x="7696073" y="1462212"/>
                </a:lnTo>
                <a:lnTo>
                  <a:pt x="7692096" y="1462163"/>
                </a:lnTo>
                <a:lnTo>
                  <a:pt x="7674689" y="1477613"/>
                </a:lnTo>
                <a:lnTo>
                  <a:pt x="7665348" y="1483862"/>
                </a:lnTo>
                <a:lnTo>
                  <a:pt x="7606276" y="1538521"/>
                </a:lnTo>
                <a:lnTo>
                  <a:pt x="7504695" y="1566686"/>
                </a:lnTo>
                <a:cubicBezTo>
                  <a:pt x="7473718" y="1603709"/>
                  <a:pt x="7404436" y="1554658"/>
                  <a:pt x="7401270" y="1597361"/>
                </a:cubicBezTo>
                <a:cubicBezTo>
                  <a:pt x="7369238" y="1613154"/>
                  <a:pt x="7363418" y="1605164"/>
                  <a:pt x="7320321" y="1619535"/>
                </a:cubicBezTo>
                <a:cubicBezTo>
                  <a:pt x="7280514" y="1668809"/>
                  <a:pt x="7198683" y="1708462"/>
                  <a:pt x="7149526" y="1743630"/>
                </a:cubicBezTo>
                <a:cubicBezTo>
                  <a:pt x="7114410" y="1721934"/>
                  <a:pt x="7136043" y="1746476"/>
                  <a:pt x="7105391" y="1752328"/>
                </a:cubicBezTo>
                <a:cubicBezTo>
                  <a:pt x="7119677" y="1779725"/>
                  <a:pt x="7066212" y="1749779"/>
                  <a:pt x="7071654" y="1785091"/>
                </a:cubicBezTo>
                <a:cubicBezTo>
                  <a:pt x="7065905" y="1785038"/>
                  <a:pt x="7060161" y="1783873"/>
                  <a:pt x="7054359" y="1782439"/>
                </a:cubicBezTo>
                <a:lnTo>
                  <a:pt x="7051319" y="1781706"/>
                </a:lnTo>
                <a:lnTo>
                  <a:pt x="7040377" y="1784767"/>
                </a:lnTo>
                <a:lnTo>
                  <a:pt x="7035771" y="1778137"/>
                </a:lnTo>
                <a:lnTo>
                  <a:pt x="7018208" y="1777373"/>
                </a:lnTo>
                <a:cubicBezTo>
                  <a:pt x="7011866" y="1778247"/>
                  <a:pt x="7005318" y="1780539"/>
                  <a:pt x="6998493" y="1785098"/>
                </a:cubicBezTo>
                <a:cubicBezTo>
                  <a:pt x="6983689" y="1806072"/>
                  <a:pt x="6952865" y="1800516"/>
                  <a:pt x="6928288" y="1811732"/>
                </a:cubicBezTo>
                <a:lnTo>
                  <a:pt x="6917773" y="1820666"/>
                </a:lnTo>
                <a:lnTo>
                  <a:pt x="6881789" y="1828309"/>
                </a:lnTo>
                <a:lnTo>
                  <a:pt x="6879926" y="1830591"/>
                </a:lnTo>
                <a:cubicBezTo>
                  <a:pt x="6873880" y="1832712"/>
                  <a:pt x="6861049" y="1834739"/>
                  <a:pt x="6845508" y="1841035"/>
                </a:cubicBezTo>
                <a:lnTo>
                  <a:pt x="6786683" y="1868367"/>
                </a:lnTo>
                <a:lnTo>
                  <a:pt x="6773874" y="1863267"/>
                </a:lnTo>
                <a:lnTo>
                  <a:pt x="6771241" y="1859449"/>
                </a:lnTo>
                <a:lnTo>
                  <a:pt x="6755065" y="1866822"/>
                </a:lnTo>
                <a:lnTo>
                  <a:pt x="6740854" y="1865352"/>
                </a:lnTo>
                <a:lnTo>
                  <a:pt x="6730997" y="1874155"/>
                </a:lnTo>
                <a:lnTo>
                  <a:pt x="6714212" y="1876293"/>
                </a:lnTo>
                <a:cubicBezTo>
                  <a:pt x="6707919" y="1876308"/>
                  <a:pt x="6700834" y="1876122"/>
                  <a:pt x="6693130" y="1876808"/>
                </a:cubicBezTo>
                <a:lnTo>
                  <a:pt x="6674405" y="1873459"/>
                </a:lnTo>
                <a:lnTo>
                  <a:pt x="6647714" y="1878941"/>
                </a:lnTo>
                <a:cubicBezTo>
                  <a:pt x="6627122" y="1883360"/>
                  <a:pt x="6607220" y="1886896"/>
                  <a:pt x="6586613" y="1887053"/>
                </a:cubicBezTo>
                <a:cubicBezTo>
                  <a:pt x="6572205" y="1895536"/>
                  <a:pt x="6557706" y="1900239"/>
                  <a:pt x="6540424" y="1893269"/>
                </a:cubicBezTo>
                <a:cubicBezTo>
                  <a:pt x="6497538" y="1902769"/>
                  <a:pt x="6490601" y="1917381"/>
                  <a:pt x="6460034" y="1911286"/>
                </a:cubicBezTo>
                <a:cubicBezTo>
                  <a:pt x="6453811" y="1919532"/>
                  <a:pt x="6449254" y="1924158"/>
                  <a:pt x="6445449" y="1926499"/>
                </a:cubicBezTo>
                <a:cubicBezTo>
                  <a:pt x="6434030" y="1933525"/>
                  <a:pt x="6429411" y="1919994"/>
                  <a:pt x="6407092" y="1921993"/>
                </a:cubicBezTo>
                <a:cubicBezTo>
                  <a:pt x="6382682" y="1922166"/>
                  <a:pt x="6418607" y="1903450"/>
                  <a:pt x="6396332" y="1907025"/>
                </a:cubicBezTo>
                <a:cubicBezTo>
                  <a:pt x="6376015" y="1918727"/>
                  <a:pt x="6367614" y="1898795"/>
                  <a:pt x="6347048" y="1912130"/>
                </a:cubicBezTo>
                <a:cubicBezTo>
                  <a:pt x="6360109" y="1925598"/>
                  <a:pt x="6297691" y="1920276"/>
                  <a:pt x="6302270" y="1933613"/>
                </a:cubicBezTo>
                <a:cubicBezTo>
                  <a:pt x="6272680" y="1919839"/>
                  <a:pt x="6273323" y="1945036"/>
                  <a:pt x="6243078" y="1945644"/>
                </a:cubicBezTo>
                <a:cubicBezTo>
                  <a:pt x="6226744" y="1941607"/>
                  <a:pt x="6216828" y="1942552"/>
                  <a:pt x="6207738" y="1953011"/>
                </a:cubicBezTo>
                <a:cubicBezTo>
                  <a:pt x="6131633" y="1932600"/>
                  <a:pt x="6170923" y="1959774"/>
                  <a:pt x="6108781" y="1959474"/>
                </a:cubicBezTo>
                <a:lnTo>
                  <a:pt x="6103698" y="1959304"/>
                </a:lnTo>
                <a:lnTo>
                  <a:pt x="6087017" y="1969078"/>
                </a:lnTo>
                <a:cubicBezTo>
                  <a:pt x="6086783" y="1969912"/>
                  <a:pt x="6086547" y="1970745"/>
                  <a:pt x="6086313" y="1971580"/>
                </a:cubicBezTo>
                <a:lnTo>
                  <a:pt x="6024291" y="1966761"/>
                </a:lnTo>
                <a:lnTo>
                  <a:pt x="6016853" y="1970526"/>
                </a:lnTo>
                <a:lnTo>
                  <a:pt x="5975404" y="1961749"/>
                </a:lnTo>
                <a:lnTo>
                  <a:pt x="5954536" y="1960220"/>
                </a:lnTo>
                <a:lnTo>
                  <a:pt x="5917280" y="1954478"/>
                </a:lnTo>
                <a:lnTo>
                  <a:pt x="5914232" y="1956919"/>
                </a:lnTo>
                <a:lnTo>
                  <a:pt x="5906850" y="1954702"/>
                </a:lnTo>
                <a:lnTo>
                  <a:pt x="5901461" y="1957577"/>
                </a:lnTo>
                <a:lnTo>
                  <a:pt x="5895317" y="1956828"/>
                </a:lnTo>
                <a:cubicBezTo>
                  <a:pt x="5883595" y="1958629"/>
                  <a:pt x="5844137" y="1966833"/>
                  <a:pt x="5831128" y="1968382"/>
                </a:cubicBezTo>
                <a:lnTo>
                  <a:pt x="5817261" y="1966124"/>
                </a:lnTo>
                <a:lnTo>
                  <a:pt x="5806791" y="1974713"/>
                </a:lnTo>
                <a:lnTo>
                  <a:pt x="5762574" y="1976973"/>
                </a:lnTo>
                <a:lnTo>
                  <a:pt x="5747297" y="1970252"/>
                </a:lnTo>
                <a:lnTo>
                  <a:pt x="5733169" y="1965433"/>
                </a:lnTo>
                <a:lnTo>
                  <a:pt x="5731338" y="1965447"/>
                </a:lnTo>
                <a:lnTo>
                  <a:pt x="5712957" y="1965596"/>
                </a:lnTo>
                <a:lnTo>
                  <a:pt x="5678760" y="1965873"/>
                </a:lnTo>
                <a:cubicBezTo>
                  <a:pt x="5656934" y="1966331"/>
                  <a:pt x="5634795" y="1967772"/>
                  <a:pt x="5612457" y="1972287"/>
                </a:cubicBezTo>
                <a:cubicBezTo>
                  <a:pt x="5527023" y="1949966"/>
                  <a:pt x="5534401" y="1947926"/>
                  <a:pt x="5462439" y="1941766"/>
                </a:cubicBezTo>
                <a:cubicBezTo>
                  <a:pt x="5427425" y="1917624"/>
                  <a:pt x="5291183" y="1960519"/>
                  <a:pt x="5249426" y="1957993"/>
                </a:cubicBezTo>
                <a:cubicBezTo>
                  <a:pt x="5146406" y="1973328"/>
                  <a:pt x="4927624" y="2044719"/>
                  <a:pt x="4795460" y="2018541"/>
                </a:cubicBezTo>
                <a:cubicBezTo>
                  <a:pt x="4762844" y="2022395"/>
                  <a:pt x="4718233" y="2031407"/>
                  <a:pt x="4698875" y="2031693"/>
                </a:cubicBezTo>
                <a:lnTo>
                  <a:pt x="4635334" y="2035504"/>
                </a:lnTo>
                <a:lnTo>
                  <a:pt x="4529228" y="2076609"/>
                </a:lnTo>
                <a:cubicBezTo>
                  <a:pt x="4475152" y="2050383"/>
                  <a:pt x="4475600" y="2080729"/>
                  <a:pt x="4408461" y="2090939"/>
                </a:cubicBezTo>
                <a:cubicBezTo>
                  <a:pt x="4383821" y="2082708"/>
                  <a:pt x="4268804" y="2082966"/>
                  <a:pt x="4254651" y="2101730"/>
                </a:cubicBezTo>
                <a:cubicBezTo>
                  <a:pt x="4238862" y="2106286"/>
                  <a:pt x="4220313" y="2100544"/>
                  <a:pt x="4213233" y="2120326"/>
                </a:cubicBezTo>
                <a:cubicBezTo>
                  <a:pt x="4201430" y="2144259"/>
                  <a:pt x="4145731" y="2110137"/>
                  <a:pt x="4153938" y="2137520"/>
                </a:cubicBezTo>
                <a:cubicBezTo>
                  <a:pt x="4114396" y="2114195"/>
                  <a:pt x="4083806" y="2164553"/>
                  <a:pt x="4050969" y="2177971"/>
                </a:cubicBezTo>
                <a:cubicBezTo>
                  <a:pt x="4019767" y="2177378"/>
                  <a:pt x="4005088" y="2190554"/>
                  <a:pt x="3933162" y="2199509"/>
                </a:cubicBezTo>
                <a:cubicBezTo>
                  <a:pt x="3898830" y="2172322"/>
                  <a:pt x="3861284" y="2221170"/>
                  <a:pt x="3797609" y="2185813"/>
                </a:cubicBezTo>
                <a:cubicBezTo>
                  <a:pt x="3795667" y="2189772"/>
                  <a:pt x="3776702" y="2186188"/>
                  <a:pt x="3723511" y="2185401"/>
                </a:cubicBezTo>
                <a:cubicBezTo>
                  <a:pt x="3670320" y="2184613"/>
                  <a:pt x="3558625" y="2184230"/>
                  <a:pt x="3478465" y="2181087"/>
                </a:cubicBezTo>
                <a:cubicBezTo>
                  <a:pt x="3387474" y="2181789"/>
                  <a:pt x="3428499" y="2219948"/>
                  <a:pt x="3308996" y="2177978"/>
                </a:cubicBezTo>
                <a:cubicBezTo>
                  <a:pt x="3299910" y="2200517"/>
                  <a:pt x="3285785" y="2202748"/>
                  <a:pt x="3260282" y="2194479"/>
                </a:cubicBezTo>
                <a:cubicBezTo>
                  <a:pt x="3216295" y="2196427"/>
                  <a:pt x="3227371" y="2250251"/>
                  <a:pt x="3178557" y="2221451"/>
                </a:cubicBezTo>
                <a:cubicBezTo>
                  <a:pt x="3146795" y="2234329"/>
                  <a:pt x="3117401" y="2220418"/>
                  <a:pt x="3097074" y="2229837"/>
                </a:cubicBezTo>
                <a:lnTo>
                  <a:pt x="3029944" y="2248531"/>
                </a:lnTo>
                <a:cubicBezTo>
                  <a:pt x="2992804" y="2254069"/>
                  <a:pt x="2982389" y="2213943"/>
                  <a:pt x="2964870" y="2251389"/>
                </a:cubicBezTo>
                <a:lnTo>
                  <a:pt x="2931496" y="2243024"/>
                </a:lnTo>
                <a:lnTo>
                  <a:pt x="2892959" y="2233969"/>
                </a:lnTo>
                <a:cubicBezTo>
                  <a:pt x="2872669" y="2227791"/>
                  <a:pt x="2882203" y="2234774"/>
                  <a:pt x="2839074" y="2225008"/>
                </a:cubicBezTo>
                <a:cubicBezTo>
                  <a:pt x="2811442" y="2251884"/>
                  <a:pt x="2766379" y="2232117"/>
                  <a:pt x="2693779" y="2231570"/>
                </a:cubicBezTo>
                <a:lnTo>
                  <a:pt x="2523799" y="2236547"/>
                </a:lnTo>
                <a:cubicBezTo>
                  <a:pt x="2466172" y="2242686"/>
                  <a:pt x="2414634" y="2227724"/>
                  <a:pt x="2340069" y="2220699"/>
                </a:cubicBezTo>
                <a:cubicBezTo>
                  <a:pt x="2265503" y="2213674"/>
                  <a:pt x="2139796" y="2191971"/>
                  <a:pt x="2076408" y="2194398"/>
                </a:cubicBezTo>
                <a:cubicBezTo>
                  <a:pt x="2032508" y="2197562"/>
                  <a:pt x="2027933" y="2185141"/>
                  <a:pt x="1983593" y="2219360"/>
                </a:cubicBezTo>
                <a:cubicBezTo>
                  <a:pt x="1947094" y="2209205"/>
                  <a:pt x="1890960" y="2218305"/>
                  <a:pt x="1853105" y="2214141"/>
                </a:cubicBezTo>
                <a:cubicBezTo>
                  <a:pt x="1825748" y="2216625"/>
                  <a:pt x="1783192" y="2179879"/>
                  <a:pt x="1748511" y="2178472"/>
                </a:cubicBezTo>
                <a:cubicBezTo>
                  <a:pt x="1703498" y="2196202"/>
                  <a:pt x="1694831" y="2157630"/>
                  <a:pt x="1633422" y="2143415"/>
                </a:cubicBezTo>
                <a:cubicBezTo>
                  <a:pt x="1607630" y="2161065"/>
                  <a:pt x="1579060" y="2145077"/>
                  <a:pt x="1558946" y="2128843"/>
                </a:cubicBezTo>
                <a:cubicBezTo>
                  <a:pt x="1499069" y="2134267"/>
                  <a:pt x="1452565" y="2133855"/>
                  <a:pt x="1385344" y="2124817"/>
                </a:cubicBezTo>
                <a:cubicBezTo>
                  <a:pt x="1312492" y="2145463"/>
                  <a:pt x="1299315" y="2122756"/>
                  <a:pt x="1227473" y="2113291"/>
                </a:cubicBezTo>
                <a:cubicBezTo>
                  <a:pt x="1199075" y="2120045"/>
                  <a:pt x="1149241" y="2095660"/>
                  <a:pt x="1088711" y="2097947"/>
                </a:cubicBezTo>
                <a:cubicBezTo>
                  <a:pt x="1048569" y="2095382"/>
                  <a:pt x="1091396" y="2061344"/>
                  <a:pt x="939259" y="2073411"/>
                </a:cubicBezTo>
                <a:cubicBezTo>
                  <a:pt x="930603" y="2080267"/>
                  <a:pt x="912274" y="2072716"/>
                  <a:pt x="914345" y="2063135"/>
                </a:cubicBezTo>
                <a:cubicBezTo>
                  <a:pt x="904674" y="2065915"/>
                  <a:pt x="881392" y="2083881"/>
                  <a:pt x="879393" y="2068419"/>
                </a:cubicBezTo>
                <a:cubicBezTo>
                  <a:pt x="831068" y="2065554"/>
                  <a:pt x="782797" y="2073516"/>
                  <a:pt x="739242" y="2091539"/>
                </a:cubicBezTo>
                <a:cubicBezTo>
                  <a:pt x="713063" y="2085924"/>
                  <a:pt x="685973" y="2097939"/>
                  <a:pt x="628509" y="2108134"/>
                </a:cubicBezTo>
                <a:cubicBezTo>
                  <a:pt x="575136" y="2076613"/>
                  <a:pt x="570057" y="2131408"/>
                  <a:pt x="508046" y="2109851"/>
                </a:cubicBezTo>
                <a:cubicBezTo>
                  <a:pt x="473420" y="2105939"/>
                  <a:pt x="433697" y="2091842"/>
                  <a:pt x="408793" y="2105335"/>
                </a:cubicBezTo>
                <a:cubicBezTo>
                  <a:pt x="383633" y="2099507"/>
                  <a:pt x="299763" y="2118030"/>
                  <a:pt x="259142" y="2115883"/>
                </a:cubicBezTo>
                <a:cubicBezTo>
                  <a:pt x="191085" y="2103328"/>
                  <a:pt x="127146" y="2128850"/>
                  <a:pt x="91266" y="2135533"/>
                </a:cubicBezTo>
                <a:cubicBezTo>
                  <a:pt x="55346" y="2131669"/>
                  <a:pt x="37547" y="2122850"/>
                  <a:pt x="12251" y="2121489"/>
                </a:cubicBezTo>
                <a:lnTo>
                  <a:pt x="0" y="2122164"/>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1E9BA87B-5DF9-47D8-8262-318E82B15932}"/>
              </a:ext>
            </a:extLst>
          </p:cNvPr>
          <p:cNvSpPr>
            <a:spLocks noGrp="1"/>
          </p:cNvSpPr>
          <p:nvPr>
            <p:ph type="title"/>
          </p:nvPr>
        </p:nvSpPr>
        <p:spPr>
          <a:xfrm>
            <a:off x="585473" y="278393"/>
            <a:ext cx="5361379" cy="1330519"/>
          </a:xfrm>
        </p:spPr>
        <p:txBody>
          <a:bodyPr>
            <a:normAutofit/>
          </a:bodyPr>
          <a:lstStyle/>
          <a:p>
            <a:pPr>
              <a:lnSpc>
                <a:spcPct val="120000"/>
              </a:lnSpc>
            </a:pPr>
            <a:r>
              <a:rPr lang="en" sz="3200">
                <a:latin typeface="Abadi" panose="020B0604020104020204" pitchFamily="34" charset="0"/>
              </a:rPr>
              <a:t>Reinforcement Learning for </a:t>
            </a:r>
            <a:br>
              <a:rPr lang="en" sz="3200">
                <a:latin typeface="Abadi" panose="020B0604020104020204" pitchFamily="34" charset="0"/>
              </a:rPr>
            </a:br>
            <a:r>
              <a:rPr lang="en" sz="3200">
                <a:latin typeface="Abadi" panose="020B0604020104020204" pitchFamily="34" charset="0"/>
              </a:rPr>
              <a:t>NABI Locomotion</a:t>
            </a:r>
            <a:endParaRPr lang="en-US" sz="3200">
              <a:latin typeface="Abadi" panose="020B0604020104020204" pitchFamily="34" charset="0"/>
            </a:endParaRPr>
          </a:p>
        </p:txBody>
      </p:sp>
      <p:sp>
        <p:nvSpPr>
          <p:cNvPr id="23" name="Freeform: Shape 17">
            <a:extLst>
              <a:ext uri="{FF2B5EF4-FFF2-40B4-BE49-F238E27FC236}">
                <a16:creationId xmlns:a16="http://schemas.microsoft.com/office/drawing/2014/main" id="{3B9FD11D-7561-43C8-BE54-00D7DCF0E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5390" y="5800298"/>
            <a:ext cx="5736610" cy="1057702"/>
          </a:xfrm>
          <a:custGeom>
            <a:avLst/>
            <a:gdLst>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791651 w 5741575"/>
              <a:gd name="connsiteY38" fmla="*/ 567019 h 955271"/>
              <a:gd name="connsiteX39" fmla="*/ 1873778 w 5741575"/>
              <a:gd name="connsiteY39" fmla="*/ 530130 h 955271"/>
              <a:gd name="connsiteX40" fmla="*/ 1988411 w 5741575"/>
              <a:gd name="connsiteY40" fmla="*/ 491599 h 955271"/>
              <a:gd name="connsiteX41" fmla="*/ 2085507 w 5741575"/>
              <a:gd name="connsiteY41" fmla="*/ 498527 h 955271"/>
              <a:gd name="connsiteX42" fmla="*/ 2090767 w 5741575"/>
              <a:gd name="connsiteY42" fmla="*/ 490616 h 955271"/>
              <a:gd name="connsiteX43" fmla="*/ 2151143 w 5741575"/>
              <a:gd name="connsiteY43" fmla="*/ 478332 h 955271"/>
              <a:gd name="connsiteX44" fmla="*/ 2378710 w 5741575"/>
              <a:gd name="connsiteY44" fmla="*/ 477570 h 955271"/>
              <a:gd name="connsiteX45" fmla="*/ 2496256 w 5741575"/>
              <a:gd name="connsiteY45" fmla="*/ 452396 h 955271"/>
              <a:gd name="connsiteX46" fmla="*/ 2535387 w 5741575"/>
              <a:gd name="connsiteY46" fmla="*/ 436645 h 955271"/>
              <a:gd name="connsiteX47" fmla="*/ 2601109 w 5741575"/>
              <a:gd name="connsiteY47" fmla="*/ 410678 h 955271"/>
              <a:gd name="connsiteX48" fmla="*/ 2643855 w 5741575"/>
              <a:gd name="connsiteY48" fmla="*/ 374482 h 955271"/>
              <a:gd name="connsiteX49" fmla="*/ 2657726 w 5741575"/>
              <a:gd name="connsiteY49" fmla="*/ 365841 h 955271"/>
              <a:gd name="connsiteX50" fmla="*/ 2687125 w 5741575"/>
              <a:gd name="connsiteY50" fmla="*/ 366820 h 955271"/>
              <a:gd name="connsiteX51" fmla="*/ 2697479 w 5741575"/>
              <a:gd name="connsiteY51" fmla="*/ 361430 h 955271"/>
              <a:gd name="connsiteX52" fmla="*/ 2701547 w 5741575"/>
              <a:gd name="connsiteY52" fmla="*/ 361545 h 955271"/>
              <a:gd name="connsiteX53" fmla="*/ 2711054 w 5741575"/>
              <a:gd name="connsiteY53" fmla="*/ 360597 h 955271"/>
              <a:gd name="connsiteX54" fmla="*/ 2710438 w 5741575"/>
              <a:gd name="connsiteY54" fmla="*/ 366958 h 955271"/>
              <a:gd name="connsiteX55" fmla="*/ 2722936 w 5741575"/>
              <a:gd name="connsiteY55" fmla="*/ 377633 h 955271"/>
              <a:gd name="connsiteX56" fmla="*/ 2777227 w 5741575"/>
              <a:gd name="connsiteY56" fmla="*/ 368972 h 955271"/>
              <a:gd name="connsiteX57" fmla="*/ 2779510 w 5741575"/>
              <a:gd name="connsiteY57" fmla="*/ 361652 h 955271"/>
              <a:gd name="connsiteX58" fmla="*/ 2786278 w 5741575"/>
              <a:gd name="connsiteY58" fmla="*/ 359869 h 955271"/>
              <a:gd name="connsiteX59" fmla="*/ 2792101 w 5741575"/>
              <a:gd name="connsiteY59" fmla="*/ 365927 h 955271"/>
              <a:gd name="connsiteX60" fmla="*/ 2885545 w 5741575"/>
              <a:gd name="connsiteY60" fmla="*/ 372818 h 955271"/>
              <a:gd name="connsiteX61" fmla="*/ 3009558 w 5741575"/>
              <a:gd name="connsiteY61" fmla="*/ 370573 h 955271"/>
              <a:gd name="connsiteX62" fmla="*/ 3095010 w 5741575"/>
              <a:gd name="connsiteY62" fmla="*/ 332454 h 955271"/>
              <a:gd name="connsiteX63" fmla="*/ 3103742 w 5741575"/>
              <a:gd name="connsiteY63" fmla="*/ 337974 h 955271"/>
              <a:gd name="connsiteX64" fmla="*/ 3165093 w 5741575"/>
              <a:gd name="connsiteY64" fmla="*/ 329459 h 955271"/>
              <a:gd name="connsiteX65" fmla="*/ 3373785 w 5741575"/>
              <a:gd name="connsiteY65" fmla="*/ 255680 h 955271"/>
              <a:gd name="connsiteX66" fmla="*/ 3493851 w 5741575"/>
              <a:gd name="connsiteY66" fmla="*/ 240255 h 955271"/>
              <a:gd name="connsiteX67" fmla="*/ 3537470 w 5741575"/>
              <a:gd name="connsiteY67" fmla="*/ 241867 h 955271"/>
              <a:gd name="connsiteX68" fmla="*/ 3610489 w 5741575"/>
              <a:gd name="connsiteY68" fmla="*/ 244128 h 955271"/>
              <a:gd name="connsiteX69" fmla="*/ 3667539 w 5741575"/>
              <a:gd name="connsiteY69" fmla="*/ 263271 h 955271"/>
              <a:gd name="connsiteX70" fmla="*/ 3727614 w 5741575"/>
              <a:gd name="connsiteY70" fmla="*/ 258245 h 955271"/>
              <a:gd name="connsiteX71" fmla="*/ 3738369 w 5741575"/>
              <a:gd name="connsiteY71" fmla="*/ 234506 h 955271"/>
              <a:gd name="connsiteX72" fmla="*/ 3803670 w 5741575"/>
              <a:gd name="connsiteY72" fmla="*/ 236457 h 955271"/>
              <a:gd name="connsiteX73" fmla="*/ 3903080 w 5741575"/>
              <a:gd name="connsiteY73" fmla="*/ 241890 h 955271"/>
              <a:gd name="connsiteX74" fmla="*/ 3959588 w 5741575"/>
              <a:gd name="connsiteY74" fmla="*/ 239195 h 955271"/>
              <a:gd name="connsiteX75" fmla="*/ 4114838 w 5741575"/>
              <a:gd name="connsiteY75" fmla="*/ 238165 h 955271"/>
              <a:gd name="connsiteX76" fmla="*/ 4271023 w 5741575"/>
              <a:gd name="connsiteY76" fmla="*/ 241959 h 955271"/>
              <a:gd name="connsiteX77" fmla="*/ 4367397 w 5741575"/>
              <a:gd name="connsiteY77" fmla="*/ 271442 h 955271"/>
              <a:gd name="connsiteX78" fmla="*/ 4495366 w 5741575"/>
              <a:gd name="connsiteY78" fmla="*/ 271618 h 955271"/>
              <a:gd name="connsiteX79" fmla="*/ 4517347 w 5741575"/>
              <a:gd name="connsiteY79" fmla="*/ 275639 h 955271"/>
              <a:gd name="connsiteX80" fmla="*/ 4546116 w 5741575"/>
              <a:gd name="connsiteY80" fmla="*/ 268568 h 955271"/>
              <a:gd name="connsiteX81" fmla="*/ 4661259 w 5741575"/>
              <a:gd name="connsiteY81" fmla="*/ 238966 h 955271"/>
              <a:gd name="connsiteX82" fmla="*/ 4750403 w 5741575"/>
              <a:gd name="connsiteY82" fmla="*/ 204364 h 955271"/>
              <a:gd name="connsiteX83" fmla="*/ 4867614 w 5741575"/>
              <a:gd name="connsiteY83" fmla="*/ 208668 h 955271"/>
              <a:gd name="connsiteX84" fmla="*/ 4937036 w 5741575"/>
              <a:gd name="connsiteY84" fmla="*/ 195446 h 955271"/>
              <a:gd name="connsiteX85" fmla="*/ 5047626 w 5741575"/>
              <a:gd name="connsiteY85" fmla="*/ 149604 h 955271"/>
              <a:gd name="connsiteX86" fmla="*/ 5200247 w 5741575"/>
              <a:gd name="connsiteY86" fmla="*/ 142695 h 955271"/>
              <a:gd name="connsiteX87" fmla="*/ 5235691 w 5741575"/>
              <a:gd name="connsiteY87" fmla="*/ 173330 h 955271"/>
              <a:gd name="connsiteX88" fmla="*/ 5280133 w 5741575"/>
              <a:gd name="connsiteY88" fmla="*/ 189342 h 955271"/>
              <a:gd name="connsiteX89" fmla="*/ 5291963 w 5741575"/>
              <a:gd name="connsiteY89" fmla="*/ 139446 h 955271"/>
              <a:gd name="connsiteX90" fmla="*/ 5418472 w 5741575"/>
              <a:gd name="connsiteY90" fmla="*/ 89163 h 955271"/>
              <a:gd name="connsiteX91" fmla="*/ 5482354 w 5741575"/>
              <a:gd name="connsiteY91" fmla="*/ 69470 h 955271"/>
              <a:gd name="connsiteX92" fmla="*/ 5583280 w 5741575"/>
              <a:gd name="connsiteY92" fmla="*/ 49787 h 955271"/>
              <a:gd name="connsiteX93" fmla="*/ 5613766 w 5741575"/>
              <a:gd name="connsiteY93" fmla="*/ 41855 h 955271"/>
              <a:gd name="connsiteX94" fmla="*/ 5684952 w 5741575"/>
              <a:gd name="connsiteY94" fmla="*/ 26088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791651 w 5741575"/>
              <a:gd name="connsiteY38" fmla="*/ 567019 h 955271"/>
              <a:gd name="connsiteX39" fmla="*/ 1873778 w 5741575"/>
              <a:gd name="connsiteY39" fmla="*/ 530130 h 955271"/>
              <a:gd name="connsiteX40" fmla="*/ 1988411 w 5741575"/>
              <a:gd name="connsiteY40" fmla="*/ 491599 h 955271"/>
              <a:gd name="connsiteX41" fmla="*/ 2085507 w 5741575"/>
              <a:gd name="connsiteY41" fmla="*/ 498527 h 955271"/>
              <a:gd name="connsiteX42" fmla="*/ 2090767 w 5741575"/>
              <a:gd name="connsiteY42" fmla="*/ 490616 h 955271"/>
              <a:gd name="connsiteX43" fmla="*/ 2151143 w 5741575"/>
              <a:gd name="connsiteY43" fmla="*/ 478332 h 955271"/>
              <a:gd name="connsiteX44" fmla="*/ 2378710 w 5741575"/>
              <a:gd name="connsiteY44" fmla="*/ 477570 h 955271"/>
              <a:gd name="connsiteX45" fmla="*/ 2496256 w 5741575"/>
              <a:gd name="connsiteY45" fmla="*/ 452396 h 955271"/>
              <a:gd name="connsiteX46" fmla="*/ 2535387 w 5741575"/>
              <a:gd name="connsiteY46" fmla="*/ 436645 h 955271"/>
              <a:gd name="connsiteX47" fmla="*/ 2601109 w 5741575"/>
              <a:gd name="connsiteY47" fmla="*/ 410678 h 955271"/>
              <a:gd name="connsiteX48" fmla="*/ 2643855 w 5741575"/>
              <a:gd name="connsiteY48" fmla="*/ 374482 h 955271"/>
              <a:gd name="connsiteX49" fmla="*/ 2657726 w 5741575"/>
              <a:gd name="connsiteY49" fmla="*/ 365841 h 955271"/>
              <a:gd name="connsiteX50" fmla="*/ 2687125 w 5741575"/>
              <a:gd name="connsiteY50" fmla="*/ 366820 h 955271"/>
              <a:gd name="connsiteX51" fmla="*/ 2697479 w 5741575"/>
              <a:gd name="connsiteY51" fmla="*/ 361430 h 955271"/>
              <a:gd name="connsiteX52" fmla="*/ 2701547 w 5741575"/>
              <a:gd name="connsiteY52" fmla="*/ 361545 h 955271"/>
              <a:gd name="connsiteX53" fmla="*/ 2711054 w 5741575"/>
              <a:gd name="connsiteY53" fmla="*/ 360597 h 955271"/>
              <a:gd name="connsiteX54" fmla="*/ 2710438 w 5741575"/>
              <a:gd name="connsiteY54" fmla="*/ 366958 h 955271"/>
              <a:gd name="connsiteX55" fmla="*/ 2722936 w 5741575"/>
              <a:gd name="connsiteY55" fmla="*/ 377633 h 955271"/>
              <a:gd name="connsiteX56" fmla="*/ 2777227 w 5741575"/>
              <a:gd name="connsiteY56" fmla="*/ 368972 h 955271"/>
              <a:gd name="connsiteX57" fmla="*/ 2779510 w 5741575"/>
              <a:gd name="connsiteY57" fmla="*/ 361652 h 955271"/>
              <a:gd name="connsiteX58" fmla="*/ 2786278 w 5741575"/>
              <a:gd name="connsiteY58" fmla="*/ 359869 h 955271"/>
              <a:gd name="connsiteX59" fmla="*/ 2792101 w 5741575"/>
              <a:gd name="connsiteY59" fmla="*/ 365927 h 955271"/>
              <a:gd name="connsiteX60" fmla="*/ 2885545 w 5741575"/>
              <a:gd name="connsiteY60" fmla="*/ 372818 h 955271"/>
              <a:gd name="connsiteX61" fmla="*/ 3009558 w 5741575"/>
              <a:gd name="connsiteY61" fmla="*/ 370573 h 955271"/>
              <a:gd name="connsiteX62" fmla="*/ 3095010 w 5741575"/>
              <a:gd name="connsiteY62" fmla="*/ 332454 h 955271"/>
              <a:gd name="connsiteX63" fmla="*/ 3103742 w 5741575"/>
              <a:gd name="connsiteY63" fmla="*/ 337974 h 955271"/>
              <a:gd name="connsiteX64" fmla="*/ 3165093 w 5741575"/>
              <a:gd name="connsiteY64" fmla="*/ 329459 h 955271"/>
              <a:gd name="connsiteX65" fmla="*/ 3373785 w 5741575"/>
              <a:gd name="connsiteY65" fmla="*/ 255680 h 955271"/>
              <a:gd name="connsiteX66" fmla="*/ 3493851 w 5741575"/>
              <a:gd name="connsiteY66" fmla="*/ 240255 h 955271"/>
              <a:gd name="connsiteX67" fmla="*/ 3537470 w 5741575"/>
              <a:gd name="connsiteY67" fmla="*/ 241867 h 955271"/>
              <a:gd name="connsiteX68" fmla="*/ 3610489 w 5741575"/>
              <a:gd name="connsiteY68" fmla="*/ 244128 h 955271"/>
              <a:gd name="connsiteX69" fmla="*/ 3667539 w 5741575"/>
              <a:gd name="connsiteY69" fmla="*/ 263271 h 955271"/>
              <a:gd name="connsiteX70" fmla="*/ 3727614 w 5741575"/>
              <a:gd name="connsiteY70" fmla="*/ 258245 h 955271"/>
              <a:gd name="connsiteX71" fmla="*/ 3738369 w 5741575"/>
              <a:gd name="connsiteY71" fmla="*/ 234506 h 955271"/>
              <a:gd name="connsiteX72" fmla="*/ 3803670 w 5741575"/>
              <a:gd name="connsiteY72" fmla="*/ 236457 h 955271"/>
              <a:gd name="connsiteX73" fmla="*/ 3903080 w 5741575"/>
              <a:gd name="connsiteY73" fmla="*/ 241890 h 955271"/>
              <a:gd name="connsiteX74" fmla="*/ 4114838 w 5741575"/>
              <a:gd name="connsiteY74" fmla="*/ 238165 h 955271"/>
              <a:gd name="connsiteX75" fmla="*/ 4271023 w 5741575"/>
              <a:gd name="connsiteY75" fmla="*/ 241959 h 955271"/>
              <a:gd name="connsiteX76" fmla="*/ 4367397 w 5741575"/>
              <a:gd name="connsiteY76" fmla="*/ 271442 h 955271"/>
              <a:gd name="connsiteX77" fmla="*/ 4495366 w 5741575"/>
              <a:gd name="connsiteY77" fmla="*/ 271618 h 955271"/>
              <a:gd name="connsiteX78" fmla="*/ 4517347 w 5741575"/>
              <a:gd name="connsiteY78" fmla="*/ 275639 h 955271"/>
              <a:gd name="connsiteX79" fmla="*/ 4546116 w 5741575"/>
              <a:gd name="connsiteY79" fmla="*/ 268568 h 955271"/>
              <a:gd name="connsiteX80" fmla="*/ 4661259 w 5741575"/>
              <a:gd name="connsiteY80" fmla="*/ 238966 h 955271"/>
              <a:gd name="connsiteX81" fmla="*/ 4750403 w 5741575"/>
              <a:gd name="connsiteY81" fmla="*/ 204364 h 955271"/>
              <a:gd name="connsiteX82" fmla="*/ 4867614 w 5741575"/>
              <a:gd name="connsiteY82" fmla="*/ 208668 h 955271"/>
              <a:gd name="connsiteX83" fmla="*/ 4937036 w 5741575"/>
              <a:gd name="connsiteY83" fmla="*/ 195446 h 955271"/>
              <a:gd name="connsiteX84" fmla="*/ 5047626 w 5741575"/>
              <a:gd name="connsiteY84" fmla="*/ 149604 h 955271"/>
              <a:gd name="connsiteX85" fmla="*/ 5200247 w 5741575"/>
              <a:gd name="connsiteY85" fmla="*/ 142695 h 955271"/>
              <a:gd name="connsiteX86" fmla="*/ 5235691 w 5741575"/>
              <a:gd name="connsiteY86" fmla="*/ 173330 h 955271"/>
              <a:gd name="connsiteX87" fmla="*/ 5280133 w 5741575"/>
              <a:gd name="connsiteY87" fmla="*/ 189342 h 955271"/>
              <a:gd name="connsiteX88" fmla="*/ 5291963 w 5741575"/>
              <a:gd name="connsiteY88" fmla="*/ 139446 h 955271"/>
              <a:gd name="connsiteX89" fmla="*/ 5418472 w 5741575"/>
              <a:gd name="connsiteY89" fmla="*/ 89163 h 955271"/>
              <a:gd name="connsiteX90" fmla="*/ 5482354 w 5741575"/>
              <a:gd name="connsiteY90" fmla="*/ 69470 h 955271"/>
              <a:gd name="connsiteX91" fmla="*/ 5583280 w 5741575"/>
              <a:gd name="connsiteY91" fmla="*/ 49787 h 955271"/>
              <a:gd name="connsiteX92" fmla="*/ 5613766 w 5741575"/>
              <a:gd name="connsiteY92" fmla="*/ 41855 h 955271"/>
              <a:gd name="connsiteX93" fmla="*/ 5684952 w 5741575"/>
              <a:gd name="connsiteY93" fmla="*/ 26088 h 955271"/>
              <a:gd name="connsiteX94" fmla="*/ 5741575 w 5741575"/>
              <a:gd name="connsiteY94"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873778 w 5741575"/>
              <a:gd name="connsiteY38" fmla="*/ 530130 h 955271"/>
              <a:gd name="connsiteX39" fmla="*/ 1988411 w 5741575"/>
              <a:gd name="connsiteY39" fmla="*/ 491599 h 955271"/>
              <a:gd name="connsiteX40" fmla="*/ 2085507 w 5741575"/>
              <a:gd name="connsiteY40" fmla="*/ 498527 h 955271"/>
              <a:gd name="connsiteX41" fmla="*/ 2090767 w 5741575"/>
              <a:gd name="connsiteY41" fmla="*/ 490616 h 955271"/>
              <a:gd name="connsiteX42" fmla="*/ 2151143 w 5741575"/>
              <a:gd name="connsiteY42" fmla="*/ 478332 h 955271"/>
              <a:gd name="connsiteX43" fmla="*/ 2378710 w 5741575"/>
              <a:gd name="connsiteY43" fmla="*/ 477570 h 955271"/>
              <a:gd name="connsiteX44" fmla="*/ 2496256 w 5741575"/>
              <a:gd name="connsiteY44" fmla="*/ 452396 h 955271"/>
              <a:gd name="connsiteX45" fmla="*/ 2535387 w 5741575"/>
              <a:gd name="connsiteY45" fmla="*/ 436645 h 955271"/>
              <a:gd name="connsiteX46" fmla="*/ 2601109 w 5741575"/>
              <a:gd name="connsiteY46" fmla="*/ 410678 h 955271"/>
              <a:gd name="connsiteX47" fmla="*/ 2643855 w 5741575"/>
              <a:gd name="connsiteY47" fmla="*/ 374482 h 955271"/>
              <a:gd name="connsiteX48" fmla="*/ 2657726 w 5741575"/>
              <a:gd name="connsiteY48" fmla="*/ 365841 h 955271"/>
              <a:gd name="connsiteX49" fmla="*/ 2687125 w 5741575"/>
              <a:gd name="connsiteY49" fmla="*/ 366820 h 955271"/>
              <a:gd name="connsiteX50" fmla="*/ 2697479 w 5741575"/>
              <a:gd name="connsiteY50" fmla="*/ 361430 h 955271"/>
              <a:gd name="connsiteX51" fmla="*/ 2701547 w 5741575"/>
              <a:gd name="connsiteY51" fmla="*/ 361545 h 955271"/>
              <a:gd name="connsiteX52" fmla="*/ 2711054 w 5741575"/>
              <a:gd name="connsiteY52" fmla="*/ 360597 h 955271"/>
              <a:gd name="connsiteX53" fmla="*/ 2710438 w 5741575"/>
              <a:gd name="connsiteY53" fmla="*/ 366958 h 955271"/>
              <a:gd name="connsiteX54" fmla="*/ 2722936 w 5741575"/>
              <a:gd name="connsiteY54" fmla="*/ 377633 h 955271"/>
              <a:gd name="connsiteX55" fmla="*/ 2777227 w 5741575"/>
              <a:gd name="connsiteY55" fmla="*/ 368972 h 955271"/>
              <a:gd name="connsiteX56" fmla="*/ 2779510 w 5741575"/>
              <a:gd name="connsiteY56" fmla="*/ 361652 h 955271"/>
              <a:gd name="connsiteX57" fmla="*/ 2786278 w 5741575"/>
              <a:gd name="connsiteY57" fmla="*/ 359869 h 955271"/>
              <a:gd name="connsiteX58" fmla="*/ 2792101 w 5741575"/>
              <a:gd name="connsiteY58" fmla="*/ 365927 h 955271"/>
              <a:gd name="connsiteX59" fmla="*/ 2885545 w 5741575"/>
              <a:gd name="connsiteY59" fmla="*/ 372818 h 955271"/>
              <a:gd name="connsiteX60" fmla="*/ 3009558 w 5741575"/>
              <a:gd name="connsiteY60" fmla="*/ 370573 h 955271"/>
              <a:gd name="connsiteX61" fmla="*/ 3095010 w 5741575"/>
              <a:gd name="connsiteY61" fmla="*/ 332454 h 955271"/>
              <a:gd name="connsiteX62" fmla="*/ 3103742 w 5741575"/>
              <a:gd name="connsiteY62" fmla="*/ 337974 h 955271"/>
              <a:gd name="connsiteX63" fmla="*/ 3165093 w 5741575"/>
              <a:gd name="connsiteY63" fmla="*/ 329459 h 955271"/>
              <a:gd name="connsiteX64" fmla="*/ 3373785 w 5741575"/>
              <a:gd name="connsiteY64" fmla="*/ 255680 h 955271"/>
              <a:gd name="connsiteX65" fmla="*/ 3493851 w 5741575"/>
              <a:gd name="connsiteY65" fmla="*/ 240255 h 955271"/>
              <a:gd name="connsiteX66" fmla="*/ 3537470 w 5741575"/>
              <a:gd name="connsiteY66" fmla="*/ 241867 h 955271"/>
              <a:gd name="connsiteX67" fmla="*/ 3610489 w 5741575"/>
              <a:gd name="connsiteY67" fmla="*/ 244128 h 955271"/>
              <a:gd name="connsiteX68" fmla="*/ 3667539 w 5741575"/>
              <a:gd name="connsiteY68" fmla="*/ 263271 h 955271"/>
              <a:gd name="connsiteX69" fmla="*/ 3727614 w 5741575"/>
              <a:gd name="connsiteY69" fmla="*/ 258245 h 955271"/>
              <a:gd name="connsiteX70" fmla="*/ 3738369 w 5741575"/>
              <a:gd name="connsiteY70" fmla="*/ 234506 h 955271"/>
              <a:gd name="connsiteX71" fmla="*/ 3803670 w 5741575"/>
              <a:gd name="connsiteY71" fmla="*/ 236457 h 955271"/>
              <a:gd name="connsiteX72" fmla="*/ 3903080 w 5741575"/>
              <a:gd name="connsiteY72" fmla="*/ 241890 h 955271"/>
              <a:gd name="connsiteX73" fmla="*/ 4114838 w 5741575"/>
              <a:gd name="connsiteY73" fmla="*/ 238165 h 955271"/>
              <a:gd name="connsiteX74" fmla="*/ 4271023 w 5741575"/>
              <a:gd name="connsiteY74" fmla="*/ 241959 h 955271"/>
              <a:gd name="connsiteX75" fmla="*/ 4367397 w 5741575"/>
              <a:gd name="connsiteY75" fmla="*/ 271442 h 955271"/>
              <a:gd name="connsiteX76" fmla="*/ 4495366 w 5741575"/>
              <a:gd name="connsiteY76" fmla="*/ 271618 h 955271"/>
              <a:gd name="connsiteX77" fmla="*/ 4517347 w 5741575"/>
              <a:gd name="connsiteY77" fmla="*/ 275639 h 955271"/>
              <a:gd name="connsiteX78" fmla="*/ 4546116 w 5741575"/>
              <a:gd name="connsiteY78" fmla="*/ 268568 h 955271"/>
              <a:gd name="connsiteX79" fmla="*/ 4661259 w 5741575"/>
              <a:gd name="connsiteY79" fmla="*/ 238966 h 955271"/>
              <a:gd name="connsiteX80" fmla="*/ 4750403 w 5741575"/>
              <a:gd name="connsiteY80" fmla="*/ 204364 h 955271"/>
              <a:gd name="connsiteX81" fmla="*/ 4867614 w 5741575"/>
              <a:gd name="connsiteY81" fmla="*/ 208668 h 955271"/>
              <a:gd name="connsiteX82" fmla="*/ 4937036 w 5741575"/>
              <a:gd name="connsiteY82" fmla="*/ 195446 h 955271"/>
              <a:gd name="connsiteX83" fmla="*/ 5047626 w 5741575"/>
              <a:gd name="connsiteY83" fmla="*/ 149604 h 955271"/>
              <a:gd name="connsiteX84" fmla="*/ 5200247 w 5741575"/>
              <a:gd name="connsiteY84" fmla="*/ 142695 h 955271"/>
              <a:gd name="connsiteX85" fmla="*/ 5235691 w 5741575"/>
              <a:gd name="connsiteY85" fmla="*/ 173330 h 955271"/>
              <a:gd name="connsiteX86" fmla="*/ 5280133 w 5741575"/>
              <a:gd name="connsiteY86" fmla="*/ 189342 h 955271"/>
              <a:gd name="connsiteX87" fmla="*/ 5291963 w 5741575"/>
              <a:gd name="connsiteY87" fmla="*/ 139446 h 955271"/>
              <a:gd name="connsiteX88" fmla="*/ 5418472 w 5741575"/>
              <a:gd name="connsiteY88" fmla="*/ 89163 h 955271"/>
              <a:gd name="connsiteX89" fmla="*/ 5482354 w 5741575"/>
              <a:gd name="connsiteY89" fmla="*/ 69470 h 955271"/>
              <a:gd name="connsiteX90" fmla="*/ 5583280 w 5741575"/>
              <a:gd name="connsiteY90" fmla="*/ 49787 h 955271"/>
              <a:gd name="connsiteX91" fmla="*/ 5613766 w 5741575"/>
              <a:gd name="connsiteY91" fmla="*/ 41855 h 955271"/>
              <a:gd name="connsiteX92" fmla="*/ 5684952 w 5741575"/>
              <a:gd name="connsiteY92" fmla="*/ 26088 h 955271"/>
              <a:gd name="connsiteX93" fmla="*/ 5741575 w 5741575"/>
              <a:gd name="connsiteY93"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787156 w 5741575"/>
              <a:gd name="connsiteY22" fmla="*/ 838447 h 955271"/>
              <a:gd name="connsiteX23" fmla="*/ 898586 w 5741575"/>
              <a:gd name="connsiteY23" fmla="*/ 808502 h 955271"/>
              <a:gd name="connsiteX24" fmla="*/ 924063 w 5741575"/>
              <a:gd name="connsiteY24" fmla="*/ 770210 h 955271"/>
              <a:gd name="connsiteX25" fmla="*/ 1212574 w 5741575"/>
              <a:gd name="connsiteY25" fmla="*/ 724238 h 955271"/>
              <a:gd name="connsiteX26" fmla="*/ 1280768 w 5741575"/>
              <a:gd name="connsiteY26" fmla="*/ 699122 h 955271"/>
              <a:gd name="connsiteX27" fmla="*/ 1352027 w 5741575"/>
              <a:gd name="connsiteY27" fmla="*/ 704323 h 955271"/>
              <a:gd name="connsiteX28" fmla="*/ 1374314 w 5741575"/>
              <a:gd name="connsiteY28" fmla="*/ 688815 h 955271"/>
              <a:gd name="connsiteX29" fmla="*/ 1378034 w 5741575"/>
              <a:gd name="connsiteY29" fmla="*/ 685842 h 955271"/>
              <a:gd name="connsiteX30" fmla="*/ 1395604 w 5741575"/>
              <a:gd name="connsiteY30" fmla="*/ 680460 h 955271"/>
              <a:gd name="connsiteX31" fmla="*/ 1397206 w 5741575"/>
              <a:gd name="connsiteY31" fmla="*/ 670793 h 955271"/>
              <a:gd name="connsiteX32" fmla="*/ 1421250 w 5741575"/>
              <a:gd name="connsiteY32" fmla="*/ 656855 h 955271"/>
              <a:gd name="connsiteX33" fmla="*/ 1454524 w 5741575"/>
              <a:gd name="connsiteY33" fmla="*/ 649224 h 955271"/>
              <a:gd name="connsiteX34" fmla="*/ 1616217 w 5741575"/>
              <a:gd name="connsiteY34" fmla="*/ 622107 h 955271"/>
              <a:gd name="connsiteX35" fmla="*/ 1710928 w 5741575"/>
              <a:gd name="connsiteY35" fmla="*/ 600666 h 955271"/>
              <a:gd name="connsiteX36" fmla="*/ 1743718 w 5741575"/>
              <a:gd name="connsiteY36" fmla="*/ 584327 h 955271"/>
              <a:gd name="connsiteX37" fmla="*/ 1873778 w 5741575"/>
              <a:gd name="connsiteY37" fmla="*/ 530130 h 955271"/>
              <a:gd name="connsiteX38" fmla="*/ 1988411 w 5741575"/>
              <a:gd name="connsiteY38" fmla="*/ 491599 h 955271"/>
              <a:gd name="connsiteX39" fmla="*/ 2085507 w 5741575"/>
              <a:gd name="connsiteY39" fmla="*/ 498527 h 955271"/>
              <a:gd name="connsiteX40" fmla="*/ 2090767 w 5741575"/>
              <a:gd name="connsiteY40" fmla="*/ 490616 h 955271"/>
              <a:gd name="connsiteX41" fmla="*/ 2151143 w 5741575"/>
              <a:gd name="connsiteY41" fmla="*/ 478332 h 955271"/>
              <a:gd name="connsiteX42" fmla="*/ 2378710 w 5741575"/>
              <a:gd name="connsiteY42" fmla="*/ 477570 h 955271"/>
              <a:gd name="connsiteX43" fmla="*/ 2496256 w 5741575"/>
              <a:gd name="connsiteY43" fmla="*/ 452396 h 955271"/>
              <a:gd name="connsiteX44" fmla="*/ 2535387 w 5741575"/>
              <a:gd name="connsiteY44" fmla="*/ 436645 h 955271"/>
              <a:gd name="connsiteX45" fmla="*/ 2601109 w 5741575"/>
              <a:gd name="connsiteY45" fmla="*/ 410678 h 955271"/>
              <a:gd name="connsiteX46" fmla="*/ 2643855 w 5741575"/>
              <a:gd name="connsiteY46" fmla="*/ 374482 h 955271"/>
              <a:gd name="connsiteX47" fmla="*/ 2657726 w 5741575"/>
              <a:gd name="connsiteY47" fmla="*/ 365841 h 955271"/>
              <a:gd name="connsiteX48" fmla="*/ 2687125 w 5741575"/>
              <a:gd name="connsiteY48" fmla="*/ 366820 h 955271"/>
              <a:gd name="connsiteX49" fmla="*/ 2697479 w 5741575"/>
              <a:gd name="connsiteY49" fmla="*/ 361430 h 955271"/>
              <a:gd name="connsiteX50" fmla="*/ 2701547 w 5741575"/>
              <a:gd name="connsiteY50" fmla="*/ 361545 h 955271"/>
              <a:gd name="connsiteX51" fmla="*/ 2711054 w 5741575"/>
              <a:gd name="connsiteY51" fmla="*/ 360597 h 955271"/>
              <a:gd name="connsiteX52" fmla="*/ 2710438 w 5741575"/>
              <a:gd name="connsiteY52" fmla="*/ 366958 h 955271"/>
              <a:gd name="connsiteX53" fmla="*/ 2722936 w 5741575"/>
              <a:gd name="connsiteY53" fmla="*/ 377633 h 955271"/>
              <a:gd name="connsiteX54" fmla="*/ 2777227 w 5741575"/>
              <a:gd name="connsiteY54" fmla="*/ 368972 h 955271"/>
              <a:gd name="connsiteX55" fmla="*/ 2779510 w 5741575"/>
              <a:gd name="connsiteY55" fmla="*/ 361652 h 955271"/>
              <a:gd name="connsiteX56" fmla="*/ 2786278 w 5741575"/>
              <a:gd name="connsiteY56" fmla="*/ 359869 h 955271"/>
              <a:gd name="connsiteX57" fmla="*/ 2792101 w 5741575"/>
              <a:gd name="connsiteY57" fmla="*/ 365927 h 955271"/>
              <a:gd name="connsiteX58" fmla="*/ 2885545 w 5741575"/>
              <a:gd name="connsiteY58" fmla="*/ 372818 h 955271"/>
              <a:gd name="connsiteX59" fmla="*/ 3009558 w 5741575"/>
              <a:gd name="connsiteY59" fmla="*/ 370573 h 955271"/>
              <a:gd name="connsiteX60" fmla="*/ 3095010 w 5741575"/>
              <a:gd name="connsiteY60" fmla="*/ 332454 h 955271"/>
              <a:gd name="connsiteX61" fmla="*/ 3103742 w 5741575"/>
              <a:gd name="connsiteY61" fmla="*/ 337974 h 955271"/>
              <a:gd name="connsiteX62" fmla="*/ 3165093 w 5741575"/>
              <a:gd name="connsiteY62" fmla="*/ 329459 h 955271"/>
              <a:gd name="connsiteX63" fmla="*/ 3373785 w 5741575"/>
              <a:gd name="connsiteY63" fmla="*/ 255680 h 955271"/>
              <a:gd name="connsiteX64" fmla="*/ 3493851 w 5741575"/>
              <a:gd name="connsiteY64" fmla="*/ 240255 h 955271"/>
              <a:gd name="connsiteX65" fmla="*/ 3537470 w 5741575"/>
              <a:gd name="connsiteY65" fmla="*/ 241867 h 955271"/>
              <a:gd name="connsiteX66" fmla="*/ 3610489 w 5741575"/>
              <a:gd name="connsiteY66" fmla="*/ 244128 h 955271"/>
              <a:gd name="connsiteX67" fmla="*/ 3667539 w 5741575"/>
              <a:gd name="connsiteY67" fmla="*/ 263271 h 955271"/>
              <a:gd name="connsiteX68" fmla="*/ 3727614 w 5741575"/>
              <a:gd name="connsiteY68" fmla="*/ 258245 h 955271"/>
              <a:gd name="connsiteX69" fmla="*/ 3738369 w 5741575"/>
              <a:gd name="connsiteY69" fmla="*/ 234506 h 955271"/>
              <a:gd name="connsiteX70" fmla="*/ 3803670 w 5741575"/>
              <a:gd name="connsiteY70" fmla="*/ 236457 h 955271"/>
              <a:gd name="connsiteX71" fmla="*/ 3903080 w 5741575"/>
              <a:gd name="connsiteY71" fmla="*/ 241890 h 955271"/>
              <a:gd name="connsiteX72" fmla="*/ 4114838 w 5741575"/>
              <a:gd name="connsiteY72" fmla="*/ 238165 h 955271"/>
              <a:gd name="connsiteX73" fmla="*/ 4271023 w 5741575"/>
              <a:gd name="connsiteY73" fmla="*/ 241959 h 955271"/>
              <a:gd name="connsiteX74" fmla="*/ 4367397 w 5741575"/>
              <a:gd name="connsiteY74" fmla="*/ 271442 h 955271"/>
              <a:gd name="connsiteX75" fmla="*/ 4495366 w 5741575"/>
              <a:gd name="connsiteY75" fmla="*/ 271618 h 955271"/>
              <a:gd name="connsiteX76" fmla="*/ 4517347 w 5741575"/>
              <a:gd name="connsiteY76" fmla="*/ 275639 h 955271"/>
              <a:gd name="connsiteX77" fmla="*/ 4546116 w 5741575"/>
              <a:gd name="connsiteY77" fmla="*/ 268568 h 955271"/>
              <a:gd name="connsiteX78" fmla="*/ 4661259 w 5741575"/>
              <a:gd name="connsiteY78" fmla="*/ 238966 h 955271"/>
              <a:gd name="connsiteX79" fmla="*/ 4750403 w 5741575"/>
              <a:gd name="connsiteY79" fmla="*/ 204364 h 955271"/>
              <a:gd name="connsiteX80" fmla="*/ 4867614 w 5741575"/>
              <a:gd name="connsiteY80" fmla="*/ 208668 h 955271"/>
              <a:gd name="connsiteX81" fmla="*/ 4937036 w 5741575"/>
              <a:gd name="connsiteY81" fmla="*/ 195446 h 955271"/>
              <a:gd name="connsiteX82" fmla="*/ 5047626 w 5741575"/>
              <a:gd name="connsiteY82" fmla="*/ 149604 h 955271"/>
              <a:gd name="connsiteX83" fmla="*/ 5200247 w 5741575"/>
              <a:gd name="connsiteY83" fmla="*/ 142695 h 955271"/>
              <a:gd name="connsiteX84" fmla="*/ 5235691 w 5741575"/>
              <a:gd name="connsiteY84" fmla="*/ 173330 h 955271"/>
              <a:gd name="connsiteX85" fmla="*/ 5280133 w 5741575"/>
              <a:gd name="connsiteY85" fmla="*/ 189342 h 955271"/>
              <a:gd name="connsiteX86" fmla="*/ 5291963 w 5741575"/>
              <a:gd name="connsiteY86" fmla="*/ 139446 h 955271"/>
              <a:gd name="connsiteX87" fmla="*/ 5418472 w 5741575"/>
              <a:gd name="connsiteY87" fmla="*/ 89163 h 955271"/>
              <a:gd name="connsiteX88" fmla="*/ 5482354 w 5741575"/>
              <a:gd name="connsiteY88" fmla="*/ 69470 h 955271"/>
              <a:gd name="connsiteX89" fmla="*/ 5583280 w 5741575"/>
              <a:gd name="connsiteY89" fmla="*/ 49787 h 955271"/>
              <a:gd name="connsiteX90" fmla="*/ 5613766 w 5741575"/>
              <a:gd name="connsiteY90" fmla="*/ 41855 h 955271"/>
              <a:gd name="connsiteX91" fmla="*/ 5684952 w 5741575"/>
              <a:gd name="connsiteY91" fmla="*/ 26088 h 955271"/>
              <a:gd name="connsiteX92" fmla="*/ 5741575 w 5741575"/>
              <a:gd name="connsiteY9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898586 w 5741575"/>
              <a:gd name="connsiteY23" fmla="*/ 808502 h 955271"/>
              <a:gd name="connsiteX24" fmla="*/ 924063 w 5741575"/>
              <a:gd name="connsiteY24" fmla="*/ 770210 h 955271"/>
              <a:gd name="connsiteX25" fmla="*/ 1212574 w 5741575"/>
              <a:gd name="connsiteY25" fmla="*/ 724238 h 955271"/>
              <a:gd name="connsiteX26" fmla="*/ 1280768 w 5741575"/>
              <a:gd name="connsiteY26" fmla="*/ 699122 h 955271"/>
              <a:gd name="connsiteX27" fmla="*/ 1352027 w 5741575"/>
              <a:gd name="connsiteY27" fmla="*/ 704323 h 955271"/>
              <a:gd name="connsiteX28" fmla="*/ 1374314 w 5741575"/>
              <a:gd name="connsiteY28" fmla="*/ 688815 h 955271"/>
              <a:gd name="connsiteX29" fmla="*/ 1378034 w 5741575"/>
              <a:gd name="connsiteY29" fmla="*/ 685842 h 955271"/>
              <a:gd name="connsiteX30" fmla="*/ 1395604 w 5741575"/>
              <a:gd name="connsiteY30" fmla="*/ 680460 h 955271"/>
              <a:gd name="connsiteX31" fmla="*/ 1397206 w 5741575"/>
              <a:gd name="connsiteY31" fmla="*/ 670793 h 955271"/>
              <a:gd name="connsiteX32" fmla="*/ 1421250 w 5741575"/>
              <a:gd name="connsiteY32" fmla="*/ 656855 h 955271"/>
              <a:gd name="connsiteX33" fmla="*/ 1454524 w 5741575"/>
              <a:gd name="connsiteY33" fmla="*/ 649224 h 955271"/>
              <a:gd name="connsiteX34" fmla="*/ 1616217 w 5741575"/>
              <a:gd name="connsiteY34" fmla="*/ 622107 h 955271"/>
              <a:gd name="connsiteX35" fmla="*/ 1710928 w 5741575"/>
              <a:gd name="connsiteY35" fmla="*/ 600666 h 955271"/>
              <a:gd name="connsiteX36" fmla="*/ 1743718 w 5741575"/>
              <a:gd name="connsiteY36" fmla="*/ 584327 h 955271"/>
              <a:gd name="connsiteX37" fmla="*/ 1873778 w 5741575"/>
              <a:gd name="connsiteY37" fmla="*/ 530130 h 955271"/>
              <a:gd name="connsiteX38" fmla="*/ 1988411 w 5741575"/>
              <a:gd name="connsiteY38" fmla="*/ 491599 h 955271"/>
              <a:gd name="connsiteX39" fmla="*/ 2085507 w 5741575"/>
              <a:gd name="connsiteY39" fmla="*/ 498527 h 955271"/>
              <a:gd name="connsiteX40" fmla="*/ 2090767 w 5741575"/>
              <a:gd name="connsiteY40" fmla="*/ 490616 h 955271"/>
              <a:gd name="connsiteX41" fmla="*/ 2151143 w 5741575"/>
              <a:gd name="connsiteY41" fmla="*/ 478332 h 955271"/>
              <a:gd name="connsiteX42" fmla="*/ 2378710 w 5741575"/>
              <a:gd name="connsiteY42" fmla="*/ 477570 h 955271"/>
              <a:gd name="connsiteX43" fmla="*/ 2496256 w 5741575"/>
              <a:gd name="connsiteY43" fmla="*/ 452396 h 955271"/>
              <a:gd name="connsiteX44" fmla="*/ 2535387 w 5741575"/>
              <a:gd name="connsiteY44" fmla="*/ 436645 h 955271"/>
              <a:gd name="connsiteX45" fmla="*/ 2601109 w 5741575"/>
              <a:gd name="connsiteY45" fmla="*/ 410678 h 955271"/>
              <a:gd name="connsiteX46" fmla="*/ 2643855 w 5741575"/>
              <a:gd name="connsiteY46" fmla="*/ 374482 h 955271"/>
              <a:gd name="connsiteX47" fmla="*/ 2657726 w 5741575"/>
              <a:gd name="connsiteY47" fmla="*/ 365841 h 955271"/>
              <a:gd name="connsiteX48" fmla="*/ 2687125 w 5741575"/>
              <a:gd name="connsiteY48" fmla="*/ 366820 h 955271"/>
              <a:gd name="connsiteX49" fmla="*/ 2697479 w 5741575"/>
              <a:gd name="connsiteY49" fmla="*/ 361430 h 955271"/>
              <a:gd name="connsiteX50" fmla="*/ 2701547 w 5741575"/>
              <a:gd name="connsiteY50" fmla="*/ 361545 h 955271"/>
              <a:gd name="connsiteX51" fmla="*/ 2711054 w 5741575"/>
              <a:gd name="connsiteY51" fmla="*/ 360597 h 955271"/>
              <a:gd name="connsiteX52" fmla="*/ 2710438 w 5741575"/>
              <a:gd name="connsiteY52" fmla="*/ 366958 h 955271"/>
              <a:gd name="connsiteX53" fmla="*/ 2722936 w 5741575"/>
              <a:gd name="connsiteY53" fmla="*/ 377633 h 955271"/>
              <a:gd name="connsiteX54" fmla="*/ 2777227 w 5741575"/>
              <a:gd name="connsiteY54" fmla="*/ 368972 h 955271"/>
              <a:gd name="connsiteX55" fmla="*/ 2779510 w 5741575"/>
              <a:gd name="connsiteY55" fmla="*/ 361652 h 955271"/>
              <a:gd name="connsiteX56" fmla="*/ 2786278 w 5741575"/>
              <a:gd name="connsiteY56" fmla="*/ 359869 h 955271"/>
              <a:gd name="connsiteX57" fmla="*/ 2792101 w 5741575"/>
              <a:gd name="connsiteY57" fmla="*/ 365927 h 955271"/>
              <a:gd name="connsiteX58" fmla="*/ 2885545 w 5741575"/>
              <a:gd name="connsiteY58" fmla="*/ 372818 h 955271"/>
              <a:gd name="connsiteX59" fmla="*/ 3009558 w 5741575"/>
              <a:gd name="connsiteY59" fmla="*/ 370573 h 955271"/>
              <a:gd name="connsiteX60" fmla="*/ 3095010 w 5741575"/>
              <a:gd name="connsiteY60" fmla="*/ 332454 h 955271"/>
              <a:gd name="connsiteX61" fmla="*/ 3103742 w 5741575"/>
              <a:gd name="connsiteY61" fmla="*/ 337974 h 955271"/>
              <a:gd name="connsiteX62" fmla="*/ 3165093 w 5741575"/>
              <a:gd name="connsiteY62" fmla="*/ 329459 h 955271"/>
              <a:gd name="connsiteX63" fmla="*/ 3373785 w 5741575"/>
              <a:gd name="connsiteY63" fmla="*/ 255680 h 955271"/>
              <a:gd name="connsiteX64" fmla="*/ 3493851 w 5741575"/>
              <a:gd name="connsiteY64" fmla="*/ 240255 h 955271"/>
              <a:gd name="connsiteX65" fmla="*/ 3537470 w 5741575"/>
              <a:gd name="connsiteY65" fmla="*/ 241867 h 955271"/>
              <a:gd name="connsiteX66" fmla="*/ 3610489 w 5741575"/>
              <a:gd name="connsiteY66" fmla="*/ 244128 h 955271"/>
              <a:gd name="connsiteX67" fmla="*/ 3667539 w 5741575"/>
              <a:gd name="connsiteY67" fmla="*/ 263271 h 955271"/>
              <a:gd name="connsiteX68" fmla="*/ 3727614 w 5741575"/>
              <a:gd name="connsiteY68" fmla="*/ 258245 h 955271"/>
              <a:gd name="connsiteX69" fmla="*/ 3738369 w 5741575"/>
              <a:gd name="connsiteY69" fmla="*/ 234506 h 955271"/>
              <a:gd name="connsiteX70" fmla="*/ 3803670 w 5741575"/>
              <a:gd name="connsiteY70" fmla="*/ 236457 h 955271"/>
              <a:gd name="connsiteX71" fmla="*/ 3903080 w 5741575"/>
              <a:gd name="connsiteY71" fmla="*/ 241890 h 955271"/>
              <a:gd name="connsiteX72" fmla="*/ 4114838 w 5741575"/>
              <a:gd name="connsiteY72" fmla="*/ 238165 h 955271"/>
              <a:gd name="connsiteX73" fmla="*/ 4271023 w 5741575"/>
              <a:gd name="connsiteY73" fmla="*/ 241959 h 955271"/>
              <a:gd name="connsiteX74" fmla="*/ 4367397 w 5741575"/>
              <a:gd name="connsiteY74" fmla="*/ 271442 h 955271"/>
              <a:gd name="connsiteX75" fmla="*/ 4495366 w 5741575"/>
              <a:gd name="connsiteY75" fmla="*/ 271618 h 955271"/>
              <a:gd name="connsiteX76" fmla="*/ 4517347 w 5741575"/>
              <a:gd name="connsiteY76" fmla="*/ 275639 h 955271"/>
              <a:gd name="connsiteX77" fmla="*/ 4546116 w 5741575"/>
              <a:gd name="connsiteY77" fmla="*/ 268568 h 955271"/>
              <a:gd name="connsiteX78" fmla="*/ 4661259 w 5741575"/>
              <a:gd name="connsiteY78" fmla="*/ 238966 h 955271"/>
              <a:gd name="connsiteX79" fmla="*/ 4750403 w 5741575"/>
              <a:gd name="connsiteY79" fmla="*/ 204364 h 955271"/>
              <a:gd name="connsiteX80" fmla="*/ 4867614 w 5741575"/>
              <a:gd name="connsiteY80" fmla="*/ 208668 h 955271"/>
              <a:gd name="connsiteX81" fmla="*/ 4937036 w 5741575"/>
              <a:gd name="connsiteY81" fmla="*/ 195446 h 955271"/>
              <a:gd name="connsiteX82" fmla="*/ 5047626 w 5741575"/>
              <a:gd name="connsiteY82" fmla="*/ 149604 h 955271"/>
              <a:gd name="connsiteX83" fmla="*/ 5200247 w 5741575"/>
              <a:gd name="connsiteY83" fmla="*/ 142695 h 955271"/>
              <a:gd name="connsiteX84" fmla="*/ 5235691 w 5741575"/>
              <a:gd name="connsiteY84" fmla="*/ 173330 h 955271"/>
              <a:gd name="connsiteX85" fmla="*/ 5280133 w 5741575"/>
              <a:gd name="connsiteY85" fmla="*/ 189342 h 955271"/>
              <a:gd name="connsiteX86" fmla="*/ 5291963 w 5741575"/>
              <a:gd name="connsiteY86" fmla="*/ 139446 h 955271"/>
              <a:gd name="connsiteX87" fmla="*/ 5418472 w 5741575"/>
              <a:gd name="connsiteY87" fmla="*/ 89163 h 955271"/>
              <a:gd name="connsiteX88" fmla="*/ 5482354 w 5741575"/>
              <a:gd name="connsiteY88" fmla="*/ 69470 h 955271"/>
              <a:gd name="connsiteX89" fmla="*/ 5583280 w 5741575"/>
              <a:gd name="connsiteY89" fmla="*/ 49787 h 955271"/>
              <a:gd name="connsiteX90" fmla="*/ 5613766 w 5741575"/>
              <a:gd name="connsiteY90" fmla="*/ 41855 h 955271"/>
              <a:gd name="connsiteX91" fmla="*/ 5684952 w 5741575"/>
              <a:gd name="connsiteY91" fmla="*/ 26088 h 955271"/>
              <a:gd name="connsiteX92" fmla="*/ 5741575 w 5741575"/>
              <a:gd name="connsiteY9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898586 w 5741575"/>
              <a:gd name="connsiteY23" fmla="*/ 808502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477637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84157 w 5741575"/>
              <a:gd name="connsiteY19" fmla="*/ 867971 h 955271"/>
              <a:gd name="connsiteX20" fmla="*/ 477637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306299 w 5741575"/>
              <a:gd name="connsiteY16" fmla="*/ 873609 h 955271"/>
              <a:gd name="connsiteX17" fmla="*/ 331571 w 5741575"/>
              <a:gd name="connsiteY17" fmla="*/ 869866 h 955271"/>
              <a:gd name="connsiteX18" fmla="*/ 384157 w 5741575"/>
              <a:gd name="connsiteY18" fmla="*/ 867971 h 955271"/>
              <a:gd name="connsiteX19" fmla="*/ 477637 w 5741575"/>
              <a:gd name="connsiteY19" fmla="*/ 870334 h 955271"/>
              <a:gd name="connsiteX20" fmla="*/ 570239 w 5741575"/>
              <a:gd name="connsiteY20" fmla="*/ 829596 h 955271"/>
              <a:gd name="connsiteX21" fmla="*/ 787156 w 5741575"/>
              <a:gd name="connsiteY21" fmla="*/ 838447 h 955271"/>
              <a:gd name="connsiteX22" fmla="*/ 948872 w 5741575"/>
              <a:gd name="connsiteY22" fmla="*/ 772201 h 955271"/>
              <a:gd name="connsiteX23" fmla="*/ 1127089 w 5741575"/>
              <a:gd name="connsiteY23" fmla="*/ 746926 h 955271"/>
              <a:gd name="connsiteX24" fmla="*/ 1220426 w 5741575"/>
              <a:gd name="connsiteY24" fmla="*/ 721810 h 955271"/>
              <a:gd name="connsiteX25" fmla="*/ 1306771 w 5741575"/>
              <a:gd name="connsiteY25" fmla="*/ 717936 h 955271"/>
              <a:gd name="connsiteX26" fmla="*/ 1374314 w 5741575"/>
              <a:gd name="connsiteY26" fmla="*/ 688815 h 955271"/>
              <a:gd name="connsiteX27" fmla="*/ 1378034 w 5741575"/>
              <a:gd name="connsiteY27" fmla="*/ 685842 h 955271"/>
              <a:gd name="connsiteX28" fmla="*/ 1395604 w 5741575"/>
              <a:gd name="connsiteY28" fmla="*/ 680460 h 955271"/>
              <a:gd name="connsiteX29" fmla="*/ 1397206 w 5741575"/>
              <a:gd name="connsiteY29" fmla="*/ 670793 h 955271"/>
              <a:gd name="connsiteX30" fmla="*/ 1421250 w 5741575"/>
              <a:gd name="connsiteY30" fmla="*/ 656855 h 955271"/>
              <a:gd name="connsiteX31" fmla="*/ 1454524 w 5741575"/>
              <a:gd name="connsiteY31" fmla="*/ 649224 h 955271"/>
              <a:gd name="connsiteX32" fmla="*/ 1616217 w 5741575"/>
              <a:gd name="connsiteY32" fmla="*/ 622107 h 955271"/>
              <a:gd name="connsiteX33" fmla="*/ 1710928 w 5741575"/>
              <a:gd name="connsiteY33" fmla="*/ 600666 h 955271"/>
              <a:gd name="connsiteX34" fmla="*/ 1743718 w 5741575"/>
              <a:gd name="connsiteY34" fmla="*/ 584327 h 955271"/>
              <a:gd name="connsiteX35" fmla="*/ 1873778 w 5741575"/>
              <a:gd name="connsiteY35" fmla="*/ 530130 h 955271"/>
              <a:gd name="connsiteX36" fmla="*/ 1988411 w 5741575"/>
              <a:gd name="connsiteY36" fmla="*/ 491599 h 955271"/>
              <a:gd name="connsiteX37" fmla="*/ 2085507 w 5741575"/>
              <a:gd name="connsiteY37" fmla="*/ 498527 h 955271"/>
              <a:gd name="connsiteX38" fmla="*/ 2090767 w 5741575"/>
              <a:gd name="connsiteY38" fmla="*/ 490616 h 955271"/>
              <a:gd name="connsiteX39" fmla="*/ 2151143 w 5741575"/>
              <a:gd name="connsiteY39" fmla="*/ 478332 h 955271"/>
              <a:gd name="connsiteX40" fmla="*/ 2378710 w 5741575"/>
              <a:gd name="connsiteY40" fmla="*/ 477570 h 955271"/>
              <a:gd name="connsiteX41" fmla="*/ 2496256 w 5741575"/>
              <a:gd name="connsiteY41" fmla="*/ 452396 h 955271"/>
              <a:gd name="connsiteX42" fmla="*/ 2535387 w 5741575"/>
              <a:gd name="connsiteY42" fmla="*/ 436645 h 955271"/>
              <a:gd name="connsiteX43" fmla="*/ 2601109 w 5741575"/>
              <a:gd name="connsiteY43" fmla="*/ 410678 h 955271"/>
              <a:gd name="connsiteX44" fmla="*/ 2643855 w 5741575"/>
              <a:gd name="connsiteY44" fmla="*/ 374482 h 955271"/>
              <a:gd name="connsiteX45" fmla="*/ 2657726 w 5741575"/>
              <a:gd name="connsiteY45" fmla="*/ 365841 h 955271"/>
              <a:gd name="connsiteX46" fmla="*/ 2687125 w 5741575"/>
              <a:gd name="connsiteY46" fmla="*/ 366820 h 955271"/>
              <a:gd name="connsiteX47" fmla="*/ 2697479 w 5741575"/>
              <a:gd name="connsiteY47" fmla="*/ 361430 h 955271"/>
              <a:gd name="connsiteX48" fmla="*/ 2701547 w 5741575"/>
              <a:gd name="connsiteY48" fmla="*/ 361545 h 955271"/>
              <a:gd name="connsiteX49" fmla="*/ 2711054 w 5741575"/>
              <a:gd name="connsiteY49" fmla="*/ 360597 h 955271"/>
              <a:gd name="connsiteX50" fmla="*/ 2710438 w 5741575"/>
              <a:gd name="connsiteY50" fmla="*/ 366958 h 955271"/>
              <a:gd name="connsiteX51" fmla="*/ 2722936 w 5741575"/>
              <a:gd name="connsiteY51" fmla="*/ 377633 h 955271"/>
              <a:gd name="connsiteX52" fmla="*/ 2777227 w 5741575"/>
              <a:gd name="connsiteY52" fmla="*/ 368972 h 955271"/>
              <a:gd name="connsiteX53" fmla="*/ 2779510 w 5741575"/>
              <a:gd name="connsiteY53" fmla="*/ 361652 h 955271"/>
              <a:gd name="connsiteX54" fmla="*/ 2786278 w 5741575"/>
              <a:gd name="connsiteY54" fmla="*/ 359869 h 955271"/>
              <a:gd name="connsiteX55" fmla="*/ 2792101 w 5741575"/>
              <a:gd name="connsiteY55" fmla="*/ 365927 h 955271"/>
              <a:gd name="connsiteX56" fmla="*/ 2885545 w 5741575"/>
              <a:gd name="connsiteY56" fmla="*/ 372818 h 955271"/>
              <a:gd name="connsiteX57" fmla="*/ 3009558 w 5741575"/>
              <a:gd name="connsiteY57" fmla="*/ 370573 h 955271"/>
              <a:gd name="connsiteX58" fmla="*/ 3095010 w 5741575"/>
              <a:gd name="connsiteY58" fmla="*/ 332454 h 955271"/>
              <a:gd name="connsiteX59" fmla="*/ 3103742 w 5741575"/>
              <a:gd name="connsiteY59" fmla="*/ 337974 h 955271"/>
              <a:gd name="connsiteX60" fmla="*/ 3165093 w 5741575"/>
              <a:gd name="connsiteY60" fmla="*/ 329459 h 955271"/>
              <a:gd name="connsiteX61" fmla="*/ 3373785 w 5741575"/>
              <a:gd name="connsiteY61" fmla="*/ 255680 h 955271"/>
              <a:gd name="connsiteX62" fmla="*/ 3493851 w 5741575"/>
              <a:gd name="connsiteY62" fmla="*/ 240255 h 955271"/>
              <a:gd name="connsiteX63" fmla="*/ 3537470 w 5741575"/>
              <a:gd name="connsiteY63" fmla="*/ 241867 h 955271"/>
              <a:gd name="connsiteX64" fmla="*/ 3610489 w 5741575"/>
              <a:gd name="connsiteY64" fmla="*/ 244128 h 955271"/>
              <a:gd name="connsiteX65" fmla="*/ 3667539 w 5741575"/>
              <a:gd name="connsiteY65" fmla="*/ 263271 h 955271"/>
              <a:gd name="connsiteX66" fmla="*/ 3727614 w 5741575"/>
              <a:gd name="connsiteY66" fmla="*/ 258245 h 955271"/>
              <a:gd name="connsiteX67" fmla="*/ 3738369 w 5741575"/>
              <a:gd name="connsiteY67" fmla="*/ 234506 h 955271"/>
              <a:gd name="connsiteX68" fmla="*/ 3803670 w 5741575"/>
              <a:gd name="connsiteY68" fmla="*/ 236457 h 955271"/>
              <a:gd name="connsiteX69" fmla="*/ 3903080 w 5741575"/>
              <a:gd name="connsiteY69" fmla="*/ 241890 h 955271"/>
              <a:gd name="connsiteX70" fmla="*/ 4114838 w 5741575"/>
              <a:gd name="connsiteY70" fmla="*/ 238165 h 955271"/>
              <a:gd name="connsiteX71" fmla="*/ 4271023 w 5741575"/>
              <a:gd name="connsiteY71" fmla="*/ 241959 h 955271"/>
              <a:gd name="connsiteX72" fmla="*/ 4367397 w 5741575"/>
              <a:gd name="connsiteY72" fmla="*/ 271442 h 955271"/>
              <a:gd name="connsiteX73" fmla="*/ 4495366 w 5741575"/>
              <a:gd name="connsiteY73" fmla="*/ 271618 h 955271"/>
              <a:gd name="connsiteX74" fmla="*/ 4517347 w 5741575"/>
              <a:gd name="connsiteY74" fmla="*/ 275639 h 955271"/>
              <a:gd name="connsiteX75" fmla="*/ 4546116 w 5741575"/>
              <a:gd name="connsiteY75" fmla="*/ 268568 h 955271"/>
              <a:gd name="connsiteX76" fmla="*/ 4661259 w 5741575"/>
              <a:gd name="connsiteY76" fmla="*/ 238966 h 955271"/>
              <a:gd name="connsiteX77" fmla="*/ 4750403 w 5741575"/>
              <a:gd name="connsiteY77" fmla="*/ 204364 h 955271"/>
              <a:gd name="connsiteX78" fmla="*/ 4867614 w 5741575"/>
              <a:gd name="connsiteY78" fmla="*/ 208668 h 955271"/>
              <a:gd name="connsiteX79" fmla="*/ 4937036 w 5741575"/>
              <a:gd name="connsiteY79" fmla="*/ 195446 h 955271"/>
              <a:gd name="connsiteX80" fmla="*/ 5047626 w 5741575"/>
              <a:gd name="connsiteY80" fmla="*/ 149604 h 955271"/>
              <a:gd name="connsiteX81" fmla="*/ 5200247 w 5741575"/>
              <a:gd name="connsiteY81" fmla="*/ 142695 h 955271"/>
              <a:gd name="connsiteX82" fmla="*/ 5235691 w 5741575"/>
              <a:gd name="connsiteY82" fmla="*/ 173330 h 955271"/>
              <a:gd name="connsiteX83" fmla="*/ 5280133 w 5741575"/>
              <a:gd name="connsiteY83" fmla="*/ 189342 h 955271"/>
              <a:gd name="connsiteX84" fmla="*/ 5291963 w 5741575"/>
              <a:gd name="connsiteY84" fmla="*/ 139446 h 955271"/>
              <a:gd name="connsiteX85" fmla="*/ 5418472 w 5741575"/>
              <a:gd name="connsiteY85" fmla="*/ 89163 h 955271"/>
              <a:gd name="connsiteX86" fmla="*/ 5482354 w 5741575"/>
              <a:gd name="connsiteY86" fmla="*/ 69470 h 955271"/>
              <a:gd name="connsiteX87" fmla="*/ 5583280 w 5741575"/>
              <a:gd name="connsiteY87" fmla="*/ 49787 h 955271"/>
              <a:gd name="connsiteX88" fmla="*/ 5613766 w 5741575"/>
              <a:gd name="connsiteY88" fmla="*/ 41855 h 955271"/>
              <a:gd name="connsiteX89" fmla="*/ 5684952 w 5741575"/>
              <a:gd name="connsiteY89" fmla="*/ 26088 h 955271"/>
              <a:gd name="connsiteX90" fmla="*/ 5741575 w 5741575"/>
              <a:gd name="connsiteY90"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306299 w 5741575"/>
              <a:gd name="connsiteY15" fmla="*/ 873609 h 955271"/>
              <a:gd name="connsiteX16" fmla="*/ 331571 w 5741575"/>
              <a:gd name="connsiteY16" fmla="*/ 869866 h 955271"/>
              <a:gd name="connsiteX17" fmla="*/ 384157 w 5741575"/>
              <a:gd name="connsiteY17" fmla="*/ 867971 h 955271"/>
              <a:gd name="connsiteX18" fmla="*/ 477637 w 5741575"/>
              <a:gd name="connsiteY18" fmla="*/ 870334 h 955271"/>
              <a:gd name="connsiteX19" fmla="*/ 570239 w 5741575"/>
              <a:gd name="connsiteY19" fmla="*/ 829596 h 955271"/>
              <a:gd name="connsiteX20" fmla="*/ 787156 w 5741575"/>
              <a:gd name="connsiteY20" fmla="*/ 838447 h 955271"/>
              <a:gd name="connsiteX21" fmla="*/ 948872 w 5741575"/>
              <a:gd name="connsiteY21" fmla="*/ 772201 h 955271"/>
              <a:gd name="connsiteX22" fmla="*/ 1127089 w 5741575"/>
              <a:gd name="connsiteY22" fmla="*/ 746926 h 955271"/>
              <a:gd name="connsiteX23" fmla="*/ 1220426 w 5741575"/>
              <a:gd name="connsiteY23" fmla="*/ 721810 h 955271"/>
              <a:gd name="connsiteX24" fmla="*/ 1306771 w 5741575"/>
              <a:gd name="connsiteY24" fmla="*/ 717936 h 955271"/>
              <a:gd name="connsiteX25" fmla="*/ 1374314 w 5741575"/>
              <a:gd name="connsiteY25" fmla="*/ 688815 h 955271"/>
              <a:gd name="connsiteX26" fmla="*/ 1378034 w 5741575"/>
              <a:gd name="connsiteY26" fmla="*/ 685842 h 955271"/>
              <a:gd name="connsiteX27" fmla="*/ 1395604 w 5741575"/>
              <a:gd name="connsiteY27" fmla="*/ 680460 h 955271"/>
              <a:gd name="connsiteX28" fmla="*/ 1397206 w 5741575"/>
              <a:gd name="connsiteY28" fmla="*/ 670793 h 955271"/>
              <a:gd name="connsiteX29" fmla="*/ 1421250 w 5741575"/>
              <a:gd name="connsiteY29" fmla="*/ 656855 h 955271"/>
              <a:gd name="connsiteX30" fmla="*/ 1454524 w 5741575"/>
              <a:gd name="connsiteY30" fmla="*/ 649224 h 955271"/>
              <a:gd name="connsiteX31" fmla="*/ 1616217 w 5741575"/>
              <a:gd name="connsiteY31" fmla="*/ 622107 h 955271"/>
              <a:gd name="connsiteX32" fmla="*/ 1710928 w 5741575"/>
              <a:gd name="connsiteY32" fmla="*/ 600666 h 955271"/>
              <a:gd name="connsiteX33" fmla="*/ 1743718 w 5741575"/>
              <a:gd name="connsiteY33" fmla="*/ 584327 h 955271"/>
              <a:gd name="connsiteX34" fmla="*/ 1873778 w 5741575"/>
              <a:gd name="connsiteY34" fmla="*/ 530130 h 955271"/>
              <a:gd name="connsiteX35" fmla="*/ 1988411 w 5741575"/>
              <a:gd name="connsiteY35" fmla="*/ 491599 h 955271"/>
              <a:gd name="connsiteX36" fmla="*/ 2085507 w 5741575"/>
              <a:gd name="connsiteY36" fmla="*/ 498527 h 955271"/>
              <a:gd name="connsiteX37" fmla="*/ 2090767 w 5741575"/>
              <a:gd name="connsiteY37" fmla="*/ 490616 h 955271"/>
              <a:gd name="connsiteX38" fmla="*/ 2151143 w 5741575"/>
              <a:gd name="connsiteY38" fmla="*/ 478332 h 955271"/>
              <a:gd name="connsiteX39" fmla="*/ 2378710 w 5741575"/>
              <a:gd name="connsiteY39" fmla="*/ 477570 h 955271"/>
              <a:gd name="connsiteX40" fmla="*/ 2496256 w 5741575"/>
              <a:gd name="connsiteY40" fmla="*/ 452396 h 955271"/>
              <a:gd name="connsiteX41" fmla="*/ 2535387 w 5741575"/>
              <a:gd name="connsiteY41" fmla="*/ 436645 h 955271"/>
              <a:gd name="connsiteX42" fmla="*/ 2601109 w 5741575"/>
              <a:gd name="connsiteY42" fmla="*/ 410678 h 955271"/>
              <a:gd name="connsiteX43" fmla="*/ 2643855 w 5741575"/>
              <a:gd name="connsiteY43" fmla="*/ 374482 h 955271"/>
              <a:gd name="connsiteX44" fmla="*/ 2657726 w 5741575"/>
              <a:gd name="connsiteY44" fmla="*/ 365841 h 955271"/>
              <a:gd name="connsiteX45" fmla="*/ 2687125 w 5741575"/>
              <a:gd name="connsiteY45" fmla="*/ 366820 h 955271"/>
              <a:gd name="connsiteX46" fmla="*/ 2697479 w 5741575"/>
              <a:gd name="connsiteY46" fmla="*/ 361430 h 955271"/>
              <a:gd name="connsiteX47" fmla="*/ 2701547 w 5741575"/>
              <a:gd name="connsiteY47" fmla="*/ 361545 h 955271"/>
              <a:gd name="connsiteX48" fmla="*/ 2711054 w 5741575"/>
              <a:gd name="connsiteY48" fmla="*/ 360597 h 955271"/>
              <a:gd name="connsiteX49" fmla="*/ 2710438 w 5741575"/>
              <a:gd name="connsiteY49" fmla="*/ 366958 h 955271"/>
              <a:gd name="connsiteX50" fmla="*/ 2722936 w 5741575"/>
              <a:gd name="connsiteY50" fmla="*/ 377633 h 955271"/>
              <a:gd name="connsiteX51" fmla="*/ 2777227 w 5741575"/>
              <a:gd name="connsiteY51" fmla="*/ 368972 h 955271"/>
              <a:gd name="connsiteX52" fmla="*/ 2779510 w 5741575"/>
              <a:gd name="connsiteY52" fmla="*/ 361652 h 955271"/>
              <a:gd name="connsiteX53" fmla="*/ 2786278 w 5741575"/>
              <a:gd name="connsiteY53" fmla="*/ 359869 h 955271"/>
              <a:gd name="connsiteX54" fmla="*/ 2792101 w 5741575"/>
              <a:gd name="connsiteY54" fmla="*/ 365927 h 955271"/>
              <a:gd name="connsiteX55" fmla="*/ 2885545 w 5741575"/>
              <a:gd name="connsiteY55" fmla="*/ 372818 h 955271"/>
              <a:gd name="connsiteX56" fmla="*/ 3009558 w 5741575"/>
              <a:gd name="connsiteY56" fmla="*/ 370573 h 955271"/>
              <a:gd name="connsiteX57" fmla="*/ 3095010 w 5741575"/>
              <a:gd name="connsiteY57" fmla="*/ 332454 h 955271"/>
              <a:gd name="connsiteX58" fmla="*/ 3103742 w 5741575"/>
              <a:gd name="connsiteY58" fmla="*/ 337974 h 955271"/>
              <a:gd name="connsiteX59" fmla="*/ 3165093 w 5741575"/>
              <a:gd name="connsiteY59" fmla="*/ 329459 h 955271"/>
              <a:gd name="connsiteX60" fmla="*/ 3373785 w 5741575"/>
              <a:gd name="connsiteY60" fmla="*/ 255680 h 955271"/>
              <a:gd name="connsiteX61" fmla="*/ 3493851 w 5741575"/>
              <a:gd name="connsiteY61" fmla="*/ 240255 h 955271"/>
              <a:gd name="connsiteX62" fmla="*/ 3537470 w 5741575"/>
              <a:gd name="connsiteY62" fmla="*/ 241867 h 955271"/>
              <a:gd name="connsiteX63" fmla="*/ 3610489 w 5741575"/>
              <a:gd name="connsiteY63" fmla="*/ 244128 h 955271"/>
              <a:gd name="connsiteX64" fmla="*/ 3667539 w 5741575"/>
              <a:gd name="connsiteY64" fmla="*/ 263271 h 955271"/>
              <a:gd name="connsiteX65" fmla="*/ 3727614 w 5741575"/>
              <a:gd name="connsiteY65" fmla="*/ 258245 h 955271"/>
              <a:gd name="connsiteX66" fmla="*/ 3738369 w 5741575"/>
              <a:gd name="connsiteY66" fmla="*/ 234506 h 955271"/>
              <a:gd name="connsiteX67" fmla="*/ 3803670 w 5741575"/>
              <a:gd name="connsiteY67" fmla="*/ 236457 h 955271"/>
              <a:gd name="connsiteX68" fmla="*/ 3903080 w 5741575"/>
              <a:gd name="connsiteY68" fmla="*/ 241890 h 955271"/>
              <a:gd name="connsiteX69" fmla="*/ 4114838 w 5741575"/>
              <a:gd name="connsiteY69" fmla="*/ 238165 h 955271"/>
              <a:gd name="connsiteX70" fmla="*/ 4271023 w 5741575"/>
              <a:gd name="connsiteY70" fmla="*/ 241959 h 955271"/>
              <a:gd name="connsiteX71" fmla="*/ 4367397 w 5741575"/>
              <a:gd name="connsiteY71" fmla="*/ 271442 h 955271"/>
              <a:gd name="connsiteX72" fmla="*/ 4495366 w 5741575"/>
              <a:gd name="connsiteY72" fmla="*/ 271618 h 955271"/>
              <a:gd name="connsiteX73" fmla="*/ 4517347 w 5741575"/>
              <a:gd name="connsiteY73" fmla="*/ 275639 h 955271"/>
              <a:gd name="connsiteX74" fmla="*/ 4546116 w 5741575"/>
              <a:gd name="connsiteY74" fmla="*/ 268568 h 955271"/>
              <a:gd name="connsiteX75" fmla="*/ 4661259 w 5741575"/>
              <a:gd name="connsiteY75" fmla="*/ 238966 h 955271"/>
              <a:gd name="connsiteX76" fmla="*/ 4750403 w 5741575"/>
              <a:gd name="connsiteY76" fmla="*/ 204364 h 955271"/>
              <a:gd name="connsiteX77" fmla="*/ 4867614 w 5741575"/>
              <a:gd name="connsiteY77" fmla="*/ 208668 h 955271"/>
              <a:gd name="connsiteX78" fmla="*/ 4937036 w 5741575"/>
              <a:gd name="connsiteY78" fmla="*/ 195446 h 955271"/>
              <a:gd name="connsiteX79" fmla="*/ 5047626 w 5741575"/>
              <a:gd name="connsiteY79" fmla="*/ 149604 h 955271"/>
              <a:gd name="connsiteX80" fmla="*/ 5200247 w 5741575"/>
              <a:gd name="connsiteY80" fmla="*/ 142695 h 955271"/>
              <a:gd name="connsiteX81" fmla="*/ 5235691 w 5741575"/>
              <a:gd name="connsiteY81" fmla="*/ 173330 h 955271"/>
              <a:gd name="connsiteX82" fmla="*/ 5280133 w 5741575"/>
              <a:gd name="connsiteY82" fmla="*/ 189342 h 955271"/>
              <a:gd name="connsiteX83" fmla="*/ 5291963 w 5741575"/>
              <a:gd name="connsiteY83" fmla="*/ 139446 h 955271"/>
              <a:gd name="connsiteX84" fmla="*/ 5418472 w 5741575"/>
              <a:gd name="connsiteY84" fmla="*/ 89163 h 955271"/>
              <a:gd name="connsiteX85" fmla="*/ 5482354 w 5741575"/>
              <a:gd name="connsiteY85" fmla="*/ 69470 h 955271"/>
              <a:gd name="connsiteX86" fmla="*/ 5583280 w 5741575"/>
              <a:gd name="connsiteY86" fmla="*/ 49787 h 955271"/>
              <a:gd name="connsiteX87" fmla="*/ 5613766 w 5741575"/>
              <a:gd name="connsiteY87" fmla="*/ 41855 h 955271"/>
              <a:gd name="connsiteX88" fmla="*/ 5684952 w 5741575"/>
              <a:gd name="connsiteY88" fmla="*/ 26088 h 955271"/>
              <a:gd name="connsiteX89" fmla="*/ 5741575 w 5741575"/>
              <a:gd name="connsiteY8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22923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306299 w 5741575"/>
              <a:gd name="connsiteY15" fmla="*/ 873609 h 955271"/>
              <a:gd name="connsiteX16" fmla="*/ 331571 w 5741575"/>
              <a:gd name="connsiteY16" fmla="*/ 869866 h 955271"/>
              <a:gd name="connsiteX17" fmla="*/ 384157 w 5741575"/>
              <a:gd name="connsiteY17" fmla="*/ 867971 h 955271"/>
              <a:gd name="connsiteX18" fmla="*/ 477637 w 5741575"/>
              <a:gd name="connsiteY18" fmla="*/ 870334 h 955271"/>
              <a:gd name="connsiteX19" fmla="*/ 570239 w 5741575"/>
              <a:gd name="connsiteY19" fmla="*/ 829596 h 955271"/>
              <a:gd name="connsiteX20" fmla="*/ 787156 w 5741575"/>
              <a:gd name="connsiteY20" fmla="*/ 838447 h 955271"/>
              <a:gd name="connsiteX21" fmla="*/ 948872 w 5741575"/>
              <a:gd name="connsiteY21" fmla="*/ 772201 h 955271"/>
              <a:gd name="connsiteX22" fmla="*/ 1127089 w 5741575"/>
              <a:gd name="connsiteY22" fmla="*/ 746926 h 955271"/>
              <a:gd name="connsiteX23" fmla="*/ 1220426 w 5741575"/>
              <a:gd name="connsiteY23" fmla="*/ 721810 h 955271"/>
              <a:gd name="connsiteX24" fmla="*/ 1306771 w 5741575"/>
              <a:gd name="connsiteY24" fmla="*/ 717936 h 955271"/>
              <a:gd name="connsiteX25" fmla="*/ 1374314 w 5741575"/>
              <a:gd name="connsiteY25" fmla="*/ 688815 h 955271"/>
              <a:gd name="connsiteX26" fmla="*/ 1378034 w 5741575"/>
              <a:gd name="connsiteY26" fmla="*/ 685842 h 955271"/>
              <a:gd name="connsiteX27" fmla="*/ 1395604 w 5741575"/>
              <a:gd name="connsiteY27" fmla="*/ 680460 h 955271"/>
              <a:gd name="connsiteX28" fmla="*/ 1397206 w 5741575"/>
              <a:gd name="connsiteY28" fmla="*/ 670793 h 955271"/>
              <a:gd name="connsiteX29" fmla="*/ 1421250 w 5741575"/>
              <a:gd name="connsiteY29" fmla="*/ 656855 h 955271"/>
              <a:gd name="connsiteX30" fmla="*/ 1454524 w 5741575"/>
              <a:gd name="connsiteY30" fmla="*/ 649224 h 955271"/>
              <a:gd name="connsiteX31" fmla="*/ 1616217 w 5741575"/>
              <a:gd name="connsiteY31" fmla="*/ 622107 h 955271"/>
              <a:gd name="connsiteX32" fmla="*/ 1710928 w 5741575"/>
              <a:gd name="connsiteY32" fmla="*/ 600666 h 955271"/>
              <a:gd name="connsiteX33" fmla="*/ 1743718 w 5741575"/>
              <a:gd name="connsiteY33" fmla="*/ 584327 h 955271"/>
              <a:gd name="connsiteX34" fmla="*/ 1873778 w 5741575"/>
              <a:gd name="connsiteY34" fmla="*/ 530130 h 955271"/>
              <a:gd name="connsiteX35" fmla="*/ 1988411 w 5741575"/>
              <a:gd name="connsiteY35" fmla="*/ 491599 h 955271"/>
              <a:gd name="connsiteX36" fmla="*/ 2085507 w 5741575"/>
              <a:gd name="connsiteY36" fmla="*/ 498527 h 955271"/>
              <a:gd name="connsiteX37" fmla="*/ 2090767 w 5741575"/>
              <a:gd name="connsiteY37" fmla="*/ 490616 h 955271"/>
              <a:gd name="connsiteX38" fmla="*/ 2151143 w 5741575"/>
              <a:gd name="connsiteY38" fmla="*/ 478332 h 955271"/>
              <a:gd name="connsiteX39" fmla="*/ 2378710 w 5741575"/>
              <a:gd name="connsiteY39" fmla="*/ 477570 h 955271"/>
              <a:gd name="connsiteX40" fmla="*/ 2496256 w 5741575"/>
              <a:gd name="connsiteY40" fmla="*/ 452396 h 955271"/>
              <a:gd name="connsiteX41" fmla="*/ 2535387 w 5741575"/>
              <a:gd name="connsiteY41" fmla="*/ 436645 h 955271"/>
              <a:gd name="connsiteX42" fmla="*/ 2601109 w 5741575"/>
              <a:gd name="connsiteY42" fmla="*/ 410678 h 955271"/>
              <a:gd name="connsiteX43" fmla="*/ 2643855 w 5741575"/>
              <a:gd name="connsiteY43" fmla="*/ 374482 h 955271"/>
              <a:gd name="connsiteX44" fmla="*/ 2657726 w 5741575"/>
              <a:gd name="connsiteY44" fmla="*/ 365841 h 955271"/>
              <a:gd name="connsiteX45" fmla="*/ 2687125 w 5741575"/>
              <a:gd name="connsiteY45" fmla="*/ 366820 h 955271"/>
              <a:gd name="connsiteX46" fmla="*/ 2697479 w 5741575"/>
              <a:gd name="connsiteY46" fmla="*/ 361430 h 955271"/>
              <a:gd name="connsiteX47" fmla="*/ 2701547 w 5741575"/>
              <a:gd name="connsiteY47" fmla="*/ 361545 h 955271"/>
              <a:gd name="connsiteX48" fmla="*/ 2711054 w 5741575"/>
              <a:gd name="connsiteY48" fmla="*/ 360597 h 955271"/>
              <a:gd name="connsiteX49" fmla="*/ 2710438 w 5741575"/>
              <a:gd name="connsiteY49" fmla="*/ 366958 h 955271"/>
              <a:gd name="connsiteX50" fmla="*/ 2722936 w 5741575"/>
              <a:gd name="connsiteY50" fmla="*/ 377633 h 955271"/>
              <a:gd name="connsiteX51" fmla="*/ 2777227 w 5741575"/>
              <a:gd name="connsiteY51" fmla="*/ 368972 h 955271"/>
              <a:gd name="connsiteX52" fmla="*/ 2779510 w 5741575"/>
              <a:gd name="connsiteY52" fmla="*/ 361652 h 955271"/>
              <a:gd name="connsiteX53" fmla="*/ 2786278 w 5741575"/>
              <a:gd name="connsiteY53" fmla="*/ 359869 h 955271"/>
              <a:gd name="connsiteX54" fmla="*/ 2792101 w 5741575"/>
              <a:gd name="connsiteY54" fmla="*/ 365927 h 955271"/>
              <a:gd name="connsiteX55" fmla="*/ 2885545 w 5741575"/>
              <a:gd name="connsiteY55" fmla="*/ 372818 h 955271"/>
              <a:gd name="connsiteX56" fmla="*/ 3009558 w 5741575"/>
              <a:gd name="connsiteY56" fmla="*/ 370573 h 955271"/>
              <a:gd name="connsiteX57" fmla="*/ 3095010 w 5741575"/>
              <a:gd name="connsiteY57" fmla="*/ 332454 h 955271"/>
              <a:gd name="connsiteX58" fmla="*/ 3103742 w 5741575"/>
              <a:gd name="connsiteY58" fmla="*/ 337974 h 955271"/>
              <a:gd name="connsiteX59" fmla="*/ 3165093 w 5741575"/>
              <a:gd name="connsiteY59" fmla="*/ 329459 h 955271"/>
              <a:gd name="connsiteX60" fmla="*/ 3373785 w 5741575"/>
              <a:gd name="connsiteY60" fmla="*/ 255680 h 955271"/>
              <a:gd name="connsiteX61" fmla="*/ 3493851 w 5741575"/>
              <a:gd name="connsiteY61" fmla="*/ 240255 h 955271"/>
              <a:gd name="connsiteX62" fmla="*/ 3537470 w 5741575"/>
              <a:gd name="connsiteY62" fmla="*/ 241867 h 955271"/>
              <a:gd name="connsiteX63" fmla="*/ 3610489 w 5741575"/>
              <a:gd name="connsiteY63" fmla="*/ 244128 h 955271"/>
              <a:gd name="connsiteX64" fmla="*/ 3667539 w 5741575"/>
              <a:gd name="connsiteY64" fmla="*/ 263271 h 955271"/>
              <a:gd name="connsiteX65" fmla="*/ 3727614 w 5741575"/>
              <a:gd name="connsiteY65" fmla="*/ 258245 h 955271"/>
              <a:gd name="connsiteX66" fmla="*/ 3738369 w 5741575"/>
              <a:gd name="connsiteY66" fmla="*/ 234506 h 955271"/>
              <a:gd name="connsiteX67" fmla="*/ 3803670 w 5741575"/>
              <a:gd name="connsiteY67" fmla="*/ 236457 h 955271"/>
              <a:gd name="connsiteX68" fmla="*/ 3903080 w 5741575"/>
              <a:gd name="connsiteY68" fmla="*/ 241890 h 955271"/>
              <a:gd name="connsiteX69" fmla="*/ 4114838 w 5741575"/>
              <a:gd name="connsiteY69" fmla="*/ 238165 h 955271"/>
              <a:gd name="connsiteX70" fmla="*/ 4271023 w 5741575"/>
              <a:gd name="connsiteY70" fmla="*/ 241959 h 955271"/>
              <a:gd name="connsiteX71" fmla="*/ 4367397 w 5741575"/>
              <a:gd name="connsiteY71" fmla="*/ 271442 h 955271"/>
              <a:gd name="connsiteX72" fmla="*/ 4495366 w 5741575"/>
              <a:gd name="connsiteY72" fmla="*/ 271618 h 955271"/>
              <a:gd name="connsiteX73" fmla="*/ 4517347 w 5741575"/>
              <a:gd name="connsiteY73" fmla="*/ 275639 h 955271"/>
              <a:gd name="connsiteX74" fmla="*/ 4546116 w 5741575"/>
              <a:gd name="connsiteY74" fmla="*/ 268568 h 955271"/>
              <a:gd name="connsiteX75" fmla="*/ 4661259 w 5741575"/>
              <a:gd name="connsiteY75" fmla="*/ 238966 h 955271"/>
              <a:gd name="connsiteX76" fmla="*/ 4750403 w 5741575"/>
              <a:gd name="connsiteY76" fmla="*/ 204364 h 955271"/>
              <a:gd name="connsiteX77" fmla="*/ 4867614 w 5741575"/>
              <a:gd name="connsiteY77" fmla="*/ 208668 h 955271"/>
              <a:gd name="connsiteX78" fmla="*/ 4937036 w 5741575"/>
              <a:gd name="connsiteY78" fmla="*/ 195446 h 955271"/>
              <a:gd name="connsiteX79" fmla="*/ 5047626 w 5741575"/>
              <a:gd name="connsiteY79" fmla="*/ 149604 h 955271"/>
              <a:gd name="connsiteX80" fmla="*/ 5200247 w 5741575"/>
              <a:gd name="connsiteY80" fmla="*/ 142695 h 955271"/>
              <a:gd name="connsiteX81" fmla="*/ 5235691 w 5741575"/>
              <a:gd name="connsiteY81" fmla="*/ 173330 h 955271"/>
              <a:gd name="connsiteX82" fmla="*/ 5280133 w 5741575"/>
              <a:gd name="connsiteY82" fmla="*/ 189342 h 955271"/>
              <a:gd name="connsiteX83" fmla="*/ 5291963 w 5741575"/>
              <a:gd name="connsiteY83" fmla="*/ 139446 h 955271"/>
              <a:gd name="connsiteX84" fmla="*/ 5418472 w 5741575"/>
              <a:gd name="connsiteY84" fmla="*/ 89163 h 955271"/>
              <a:gd name="connsiteX85" fmla="*/ 5482354 w 5741575"/>
              <a:gd name="connsiteY85" fmla="*/ 69470 h 955271"/>
              <a:gd name="connsiteX86" fmla="*/ 5583280 w 5741575"/>
              <a:gd name="connsiteY86" fmla="*/ 49787 h 955271"/>
              <a:gd name="connsiteX87" fmla="*/ 5613766 w 5741575"/>
              <a:gd name="connsiteY87" fmla="*/ 41855 h 955271"/>
              <a:gd name="connsiteX88" fmla="*/ 5684952 w 5741575"/>
              <a:gd name="connsiteY88" fmla="*/ 26088 h 955271"/>
              <a:gd name="connsiteX89" fmla="*/ 5741575 w 5741575"/>
              <a:gd name="connsiteY8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87156 w 5741575"/>
              <a:gd name="connsiteY19" fmla="*/ 838447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87156 w 5741575"/>
              <a:gd name="connsiteY19" fmla="*/ 838447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94753 w 5741575"/>
              <a:gd name="connsiteY29" fmla="*/ 644686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41364 w 5741575"/>
              <a:gd name="connsiteY28" fmla="*/ 661393 h 955271"/>
              <a:gd name="connsiteX29" fmla="*/ 1494753 w 5741575"/>
              <a:gd name="connsiteY29" fmla="*/ 644686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94753 w 5741575"/>
              <a:gd name="connsiteY28" fmla="*/ 644686 h 955271"/>
              <a:gd name="connsiteX29" fmla="*/ 1616217 w 5741575"/>
              <a:gd name="connsiteY29" fmla="*/ 622107 h 955271"/>
              <a:gd name="connsiteX30" fmla="*/ 1710928 w 5741575"/>
              <a:gd name="connsiteY30" fmla="*/ 600666 h 955271"/>
              <a:gd name="connsiteX31" fmla="*/ 1743718 w 5741575"/>
              <a:gd name="connsiteY31" fmla="*/ 584327 h 955271"/>
              <a:gd name="connsiteX32" fmla="*/ 1873778 w 5741575"/>
              <a:gd name="connsiteY32" fmla="*/ 530130 h 955271"/>
              <a:gd name="connsiteX33" fmla="*/ 1988411 w 5741575"/>
              <a:gd name="connsiteY33" fmla="*/ 491599 h 955271"/>
              <a:gd name="connsiteX34" fmla="*/ 2085507 w 5741575"/>
              <a:gd name="connsiteY34" fmla="*/ 498527 h 955271"/>
              <a:gd name="connsiteX35" fmla="*/ 2090767 w 5741575"/>
              <a:gd name="connsiteY35" fmla="*/ 490616 h 955271"/>
              <a:gd name="connsiteX36" fmla="*/ 2151143 w 5741575"/>
              <a:gd name="connsiteY36" fmla="*/ 478332 h 955271"/>
              <a:gd name="connsiteX37" fmla="*/ 2378710 w 5741575"/>
              <a:gd name="connsiteY37" fmla="*/ 477570 h 955271"/>
              <a:gd name="connsiteX38" fmla="*/ 2496256 w 5741575"/>
              <a:gd name="connsiteY38" fmla="*/ 452396 h 955271"/>
              <a:gd name="connsiteX39" fmla="*/ 2535387 w 5741575"/>
              <a:gd name="connsiteY39" fmla="*/ 436645 h 955271"/>
              <a:gd name="connsiteX40" fmla="*/ 2601109 w 5741575"/>
              <a:gd name="connsiteY40" fmla="*/ 410678 h 955271"/>
              <a:gd name="connsiteX41" fmla="*/ 2643855 w 5741575"/>
              <a:gd name="connsiteY41" fmla="*/ 374482 h 955271"/>
              <a:gd name="connsiteX42" fmla="*/ 2657726 w 5741575"/>
              <a:gd name="connsiteY42" fmla="*/ 365841 h 955271"/>
              <a:gd name="connsiteX43" fmla="*/ 2687125 w 5741575"/>
              <a:gd name="connsiteY43" fmla="*/ 366820 h 955271"/>
              <a:gd name="connsiteX44" fmla="*/ 2697479 w 5741575"/>
              <a:gd name="connsiteY44" fmla="*/ 361430 h 955271"/>
              <a:gd name="connsiteX45" fmla="*/ 2701547 w 5741575"/>
              <a:gd name="connsiteY45" fmla="*/ 361545 h 955271"/>
              <a:gd name="connsiteX46" fmla="*/ 2711054 w 5741575"/>
              <a:gd name="connsiteY46" fmla="*/ 360597 h 955271"/>
              <a:gd name="connsiteX47" fmla="*/ 2710438 w 5741575"/>
              <a:gd name="connsiteY47" fmla="*/ 366958 h 955271"/>
              <a:gd name="connsiteX48" fmla="*/ 2722936 w 5741575"/>
              <a:gd name="connsiteY48" fmla="*/ 377633 h 955271"/>
              <a:gd name="connsiteX49" fmla="*/ 2777227 w 5741575"/>
              <a:gd name="connsiteY49" fmla="*/ 368972 h 955271"/>
              <a:gd name="connsiteX50" fmla="*/ 2779510 w 5741575"/>
              <a:gd name="connsiteY50" fmla="*/ 361652 h 955271"/>
              <a:gd name="connsiteX51" fmla="*/ 2786278 w 5741575"/>
              <a:gd name="connsiteY51" fmla="*/ 359869 h 955271"/>
              <a:gd name="connsiteX52" fmla="*/ 2792101 w 5741575"/>
              <a:gd name="connsiteY52" fmla="*/ 365927 h 955271"/>
              <a:gd name="connsiteX53" fmla="*/ 2885545 w 5741575"/>
              <a:gd name="connsiteY53" fmla="*/ 372818 h 955271"/>
              <a:gd name="connsiteX54" fmla="*/ 3009558 w 5741575"/>
              <a:gd name="connsiteY54" fmla="*/ 370573 h 955271"/>
              <a:gd name="connsiteX55" fmla="*/ 3095010 w 5741575"/>
              <a:gd name="connsiteY55" fmla="*/ 332454 h 955271"/>
              <a:gd name="connsiteX56" fmla="*/ 3103742 w 5741575"/>
              <a:gd name="connsiteY56" fmla="*/ 337974 h 955271"/>
              <a:gd name="connsiteX57" fmla="*/ 3165093 w 5741575"/>
              <a:gd name="connsiteY57" fmla="*/ 329459 h 955271"/>
              <a:gd name="connsiteX58" fmla="*/ 3373785 w 5741575"/>
              <a:gd name="connsiteY58" fmla="*/ 255680 h 955271"/>
              <a:gd name="connsiteX59" fmla="*/ 3493851 w 5741575"/>
              <a:gd name="connsiteY59" fmla="*/ 240255 h 955271"/>
              <a:gd name="connsiteX60" fmla="*/ 3537470 w 5741575"/>
              <a:gd name="connsiteY60" fmla="*/ 241867 h 955271"/>
              <a:gd name="connsiteX61" fmla="*/ 3610489 w 5741575"/>
              <a:gd name="connsiteY61" fmla="*/ 244128 h 955271"/>
              <a:gd name="connsiteX62" fmla="*/ 3667539 w 5741575"/>
              <a:gd name="connsiteY62" fmla="*/ 263271 h 955271"/>
              <a:gd name="connsiteX63" fmla="*/ 3727614 w 5741575"/>
              <a:gd name="connsiteY63" fmla="*/ 258245 h 955271"/>
              <a:gd name="connsiteX64" fmla="*/ 3738369 w 5741575"/>
              <a:gd name="connsiteY64" fmla="*/ 234506 h 955271"/>
              <a:gd name="connsiteX65" fmla="*/ 3803670 w 5741575"/>
              <a:gd name="connsiteY65" fmla="*/ 236457 h 955271"/>
              <a:gd name="connsiteX66" fmla="*/ 3903080 w 5741575"/>
              <a:gd name="connsiteY66" fmla="*/ 241890 h 955271"/>
              <a:gd name="connsiteX67" fmla="*/ 4114838 w 5741575"/>
              <a:gd name="connsiteY67" fmla="*/ 238165 h 955271"/>
              <a:gd name="connsiteX68" fmla="*/ 4271023 w 5741575"/>
              <a:gd name="connsiteY68" fmla="*/ 241959 h 955271"/>
              <a:gd name="connsiteX69" fmla="*/ 4367397 w 5741575"/>
              <a:gd name="connsiteY69" fmla="*/ 271442 h 955271"/>
              <a:gd name="connsiteX70" fmla="*/ 4495366 w 5741575"/>
              <a:gd name="connsiteY70" fmla="*/ 271618 h 955271"/>
              <a:gd name="connsiteX71" fmla="*/ 4517347 w 5741575"/>
              <a:gd name="connsiteY71" fmla="*/ 275639 h 955271"/>
              <a:gd name="connsiteX72" fmla="*/ 4546116 w 5741575"/>
              <a:gd name="connsiteY72" fmla="*/ 268568 h 955271"/>
              <a:gd name="connsiteX73" fmla="*/ 4661259 w 5741575"/>
              <a:gd name="connsiteY73" fmla="*/ 238966 h 955271"/>
              <a:gd name="connsiteX74" fmla="*/ 4750403 w 5741575"/>
              <a:gd name="connsiteY74" fmla="*/ 204364 h 955271"/>
              <a:gd name="connsiteX75" fmla="*/ 4867614 w 5741575"/>
              <a:gd name="connsiteY75" fmla="*/ 208668 h 955271"/>
              <a:gd name="connsiteX76" fmla="*/ 4937036 w 5741575"/>
              <a:gd name="connsiteY76" fmla="*/ 195446 h 955271"/>
              <a:gd name="connsiteX77" fmla="*/ 5047626 w 5741575"/>
              <a:gd name="connsiteY77" fmla="*/ 149604 h 955271"/>
              <a:gd name="connsiteX78" fmla="*/ 5200247 w 5741575"/>
              <a:gd name="connsiteY78" fmla="*/ 142695 h 955271"/>
              <a:gd name="connsiteX79" fmla="*/ 5235691 w 5741575"/>
              <a:gd name="connsiteY79" fmla="*/ 173330 h 955271"/>
              <a:gd name="connsiteX80" fmla="*/ 5280133 w 5741575"/>
              <a:gd name="connsiteY80" fmla="*/ 189342 h 955271"/>
              <a:gd name="connsiteX81" fmla="*/ 5291963 w 5741575"/>
              <a:gd name="connsiteY81" fmla="*/ 139446 h 955271"/>
              <a:gd name="connsiteX82" fmla="*/ 5418472 w 5741575"/>
              <a:gd name="connsiteY82" fmla="*/ 89163 h 955271"/>
              <a:gd name="connsiteX83" fmla="*/ 5482354 w 5741575"/>
              <a:gd name="connsiteY83" fmla="*/ 69470 h 955271"/>
              <a:gd name="connsiteX84" fmla="*/ 5583280 w 5741575"/>
              <a:gd name="connsiteY84" fmla="*/ 49787 h 955271"/>
              <a:gd name="connsiteX85" fmla="*/ 5613766 w 5741575"/>
              <a:gd name="connsiteY85" fmla="*/ 41855 h 955271"/>
              <a:gd name="connsiteX86" fmla="*/ 5684952 w 5741575"/>
              <a:gd name="connsiteY86" fmla="*/ 26088 h 955271"/>
              <a:gd name="connsiteX87" fmla="*/ 5741575 w 5741575"/>
              <a:gd name="connsiteY8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306771 w 5741575"/>
              <a:gd name="connsiteY22" fmla="*/ 717936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397206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397206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42834 w 5741575"/>
              <a:gd name="connsiteY24" fmla="*/ 753906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42834 w 5741575"/>
              <a:gd name="connsiteY24" fmla="*/ 753906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77227 w 5741575"/>
              <a:gd name="connsiteY47" fmla="*/ 368972 h 955271"/>
              <a:gd name="connsiteX48" fmla="*/ 2779510 w 5741575"/>
              <a:gd name="connsiteY48" fmla="*/ 361652 h 955271"/>
              <a:gd name="connsiteX49" fmla="*/ 2786278 w 5741575"/>
              <a:gd name="connsiteY49" fmla="*/ 359869 h 955271"/>
              <a:gd name="connsiteX50" fmla="*/ 2792101 w 5741575"/>
              <a:gd name="connsiteY50" fmla="*/ 365927 h 955271"/>
              <a:gd name="connsiteX51" fmla="*/ 2885545 w 5741575"/>
              <a:gd name="connsiteY51" fmla="*/ 372818 h 955271"/>
              <a:gd name="connsiteX52" fmla="*/ 3009558 w 5741575"/>
              <a:gd name="connsiteY52" fmla="*/ 370573 h 955271"/>
              <a:gd name="connsiteX53" fmla="*/ 3095010 w 5741575"/>
              <a:gd name="connsiteY53" fmla="*/ 332454 h 955271"/>
              <a:gd name="connsiteX54" fmla="*/ 3103742 w 5741575"/>
              <a:gd name="connsiteY54" fmla="*/ 337974 h 955271"/>
              <a:gd name="connsiteX55" fmla="*/ 3165093 w 5741575"/>
              <a:gd name="connsiteY55" fmla="*/ 329459 h 955271"/>
              <a:gd name="connsiteX56" fmla="*/ 3373785 w 5741575"/>
              <a:gd name="connsiteY56" fmla="*/ 255680 h 955271"/>
              <a:gd name="connsiteX57" fmla="*/ 3493851 w 5741575"/>
              <a:gd name="connsiteY57" fmla="*/ 240255 h 955271"/>
              <a:gd name="connsiteX58" fmla="*/ 3537470 w 5741575"/>
              <a:gd name="connsiteY58" fmla="*/ 241867 h 955271"/>
              <a:gd name="connsiteX59" fmla="*/ 3610489 w 5741575"/>
              <a:gd name="connsiteY59" fmla="*/ 244128 h 955271"/>
              <a:gd name="connsiteX60" fmla="*/ 3667539 w 5741575"/>
              <a:gd name="connsiteY60" fmla="*/ 263271 h 955271"/>
              <a:gd name="connsiteX61" fmla="*/ 3727614 w 5741575"/>
              <a:gd name="connsiteY61" fmla="*/ 258245 h 955271"/>
              <a:gd name="connsiteX62" fmla="*/ 3738369 w 5741575"/>
              <a:gd name="connsiteY62" fmla="*/ 234506 h 955271"/>
              <a:gd name="connsiteX63" fmla="*/ 3803670 w 5741575"/>
              <a:gd name="connsiteY63" fmla="*/ 236457 h 955271"/>
              <a:gd name="connsiteX64" fmla="*/ 3903080 w 5741575"/>
              <a:gd name="connsiteY64" fmla="*/ 241890 h 955271"/>
              <a:gd name="connsiteX65" fmla="*/ 4114838 w 5741575"/>
              <a:gd name="connsiteY65" fmla="*/ 238165 h 955271"/>
              <a:gd name="connsiteX66" fmla="*/ 4271023 w 5741575"/>
              <a:gd name="connsiteY66" fmla="*/ 241959 h 955271"/>
              <a:gd name="connsiteX67" fmla="*/ 4367397 w 5741575"/>
              <a:gd name="connsiteY67" fmla="*/ 271442 h 955271"/>
              <a:gd name="connsiteX68" fmla="*/ 4495366 w 5741575"/>
              <a:gd name="connsiteY68" fmla="*/ 271618 h 955271"/>
              <a:gd name="connsiteX69" fmla="*/ 4517347 w 5741575"/>
              <a:gd name="connsiteY69" fmla="*/ 275639 h 955271"/>
              <a:gd name="connsiteX70" fmla="*/ 4546116 w 5741575"/>
              <a:gd name="connsiteY70" fmla="*/ 268568 h 955271"/>
              <a:gd name="connsiteX71" fmla="*/ 4661259 w 5741575"/>
              <a:gd name="connsiteY71" fmla="*/ 238966 h 955271"/>
              <a:gd name="connsiteX72" fmla="*/ 4750403 w 5741575"/>
              <a:gd name="connsiteY72" fmla="*/ 204364 h 955271"/>
              <a:gd name="connsiteX73" fmla="*/ 4867614 w 5741575"/>
              <a:gd name="connsiteY73" fmla="*/ 208668 h 955271"/>
              <a:gd name="connsiteX74" fmla="*/ 4937036 w 5741575"/>
              <a:gd name="connsiteY74" fmla="*/ 195446 h 955271"/>
              <a:gd name="connsiteX75" fmla="*/ 5047626 w 5741575"/>
              <a:gd name="connsiteY75" fmla="*/ 149604 h 955271"/>
              <a:gd name="connsiteX76" fmla="*/ 5200247 w 5741575"/>
              <a:gd name="connsiteY76" fmla="*/ 142695 h 955271"/>
              <a:gd name="connsiteX77" fmla="*/ 5235691 w 5741575"/>
              <a:gd name="connsiteY77" fmla="*/ 173330 h 955271"/>
              <a:gd name="connsiteX78" fmla="*/ 5280133 w 5741575"/>
              <a:gd name="connsiteY78" fmla="*/ 189342 h 955271"/>
              <a:gd name="connsiteX79" fmla="*/ 5291963 w 5741575"/>
              <a:gd name="connsiteY79" fmla="*/ 139446 h 955271"/>
              <a:gd name="connsiteX80" fmla="*/ 5418472 w 5741575"/>
              <a:gd name="connsiteY80" fmla="*/ 89163 h 955271"/>
              <a:gd name="connsiteX81" fmla="*/ 5482354 w 5741575"/>
              <a:gd name="connsiteY81" fmla="*/ 69470 h 955271"/>
              <a:gd name="connsiteX82" fmla="*/ 5583280 w 5741575"/>
              <a:gd name="connsiteY82" fmla="*/ 49787 h 955271"/>
              <a:gd name="connsiteX83" fmla="*/ 5613766 w 5741575"/>
              <a:gd name="connsiteY83" fmla="*/ 41855 h 955271"/>
              <a:gd name="connsiteX84" fmla="*/ 5684952 w 5741575"/>
              <a:gd name="connsiteY84" fmla="*/ 26088 h 955271"/>
              <a:gd name="connsiteX85" fmla="*/ 5741575 w 5741575"/>
              <a:gd name="connsiteY85"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11050 w 5741575"/>
              <a:gd name="connsiteY47" fmla="*/ 358572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77227 w 5741575"/>
              <a:gd name="connsiteY47" fmla="*/ 368972 h 955271"/>
              <a:gd name="connsiteX48" fmla="*/ 2779510 w 5741575"/>
              <a:gd name="connsiteY48" fmla="*/ 361652 h 955271"/>
              <a:gd name="connsiteX49" fmla="*/ 2786278 w 5741575"/>
              <a:gd name="connsiteY49" fmla="*/ 359869 h 955271"/>
              <a:gd name="connsiteX50" fmla="*/ 2792101 w 5741575"/>
              <a:gd name="connsiteY50" fmla="*/ 365927 h 955271"/>
              <a:gd name="connsiteX51" fmla="*/ 2885545 w 5741575"/>
              <a:gd name="connsiteY51" fmla="*/ 372818 h 955271"/>
              <a:gd name="connsiteX52" fmla="*/ 3009558 w 5741575"/>
              <a:gd name="connsiteY52" fmla="*/ 370573 h 955271"/>
              <a:gd name="connsiteX53" fmla="*/ 3095010 w 5741575"/>
              <a:gd name="connsiteY53" fmla="*/ 332454 h 955271"/>
              <a:gd name="connsiteX54" fmla="*/ 3103742 w 5741575"/>
              <a:gd name="connsiteY54" fmla="*/ 337974 h 955271"/>
              <a:gd name="connsiteX55" fmla="*/ 3165093 w 5741575"/>
              <a:gd name="connsiteY55" fmla="*/ 329459 h 955271"/>
              <a:gd name="connsiteX56" fmla="*/ 3373785 w 5741575"/>
              <a:gd name="connsiteY56" fmla="*/ 255680 h 955271"/>
              <a:gd name="connsiteX57" fmla="*/ 3493851 w 5741575"/>
              <a:gd name="connsiteY57" fmla="*/ 240255 h 955271"/>
              <a:gd name="connsiteX58" fmla="*/ 3537470 w 5741575"/>
              <a:gd name="connsiteY58" fmla="*/ 241867 h 955271"/>
              <a:gd name="connsiteX59" fmla="*/ 3610489 w 5741575"/>
              <a:gd name="connsiteY59" fmla="*/ 244128 h 955271"/>
              <a:gd name="connsiteX60" fmla="*/ 3667539 w 5741575"/>
              <a:gd name="connsiteY60" fmla="*/ 263271 h 955271"/>
              <a:gd name="connsiteX61" fmla="*/ 3727614 w 5741575"/>
              <a:gd name="connsiteY61" fmla="*/ 258245 h 955271"/>
              <a:gd name="connsiteX62" fmla="*/ 3738369 w 5741575"/>
              <a:gd name="connsiteY62" fmla="*/ 234506 h 955271"/>
              <a:gd name="connsiteX63" fmla="*/ 3803670 w 5741575"/>
              <a:gd name="connsiteY63" fmla="*/ 236457 h 955271"/>
              <a:gd name="connsiteX64" fmla="*/ 3903080 w 5741575"/>
              <a:gd name="connsiteY64" fmla="*/ 241890 h 955271"/>
              <a:gd name="connsiteX65" fmla="*/ 4114838 w 5741575"/>
              <a:gd name="connsiteY65" fmla="*/ 238165 h 955271"/>
              <a:gd name="connsiteX66" fmla="*/ 4271023 w 5741575"/>
              <a:gd name="connsiteY66" fmla="*/ 241959 h 955271"/>
              <a:gd name="connsiteX67" fmla="*/ 4367397 w 5741575"/>
              <a:gd name="connsiteY67" fmla="*/ 271442 h 955271"/>
              <a:gd name="connsiteX68" fmla="*/ 4495366 w 5741575"/>
              <a:gd name="connsiteY68" fmla="*/ 271618 h 955271"/>
              <a:gd name="connsiteX69" fmla="*/ 4517347 w 5741575"/>
              <a:gd name="connsiteY69" fmla="*/ 275639 h 955271"/>
              <a:gd name="connsiteX70" fmla="*/ 4546116 w 5741575"/>
              <a:gd name="connsiteY70" fmla="*/ 268568 h 955271"/>
              <a:gd name="connsiteX71" fmla="*/ 4661259 w 5741575"/>
              <a:gd name="connsiteY71" fmla="*/ 238966 h 955271"/>
              <a:gd name="connsiteX72" fmla="*/ 4750403 w 5741575"/>
              <a:gd name="connsiteY72" fmla="*/ 204364 h 955271"/>
              <a:gd name="connsiteX73" fmla="*/ 4867614 w 5741575"/>
              <a:gd name="connsiteY73" fmla="*/ 208668 h 955271"/>
              <a:gd name="connsiteX74" fmla="*/ 4937036 w 5741575"/>
              <a:gd name="connsiteY74" fmla="*/ 195446 h 955271"/>
              <a:gd name="connsiteX75" fmla="*/ 5047626 w 5741575"/>
              <a:gd name="connsiteY75" fmla="*/ 149604 h 955271"/>
              <a:gd name="connsiteX76" fmla="*/ 5200247 w 5741575"/>
              <a:gd name="connsiteY76" fmla="*/ 142695 h 955271"/>
              <a:gd name="connsiteX77" fmla="*/ 5235691 w 5741575"/>
              <a:gd name="connsiteY77" fmla="*/ 173330 h 955271"/>
              <a:gd name="connsiteX78" fmla="*/ 5280133 w 5741575"/>
              <a:gd name="connsiteY78" fmla="*/ 189342 h 955271"/>
              <a:gd name="connsiteX79" fmla="*/ 5291963 w 5741575"/>
              <a:gd name="connsiteY79" fmla="*/ 139446 h 955271"/>
              <a:gd name="connsiteX80" fmla="*/ 5418472 w 5741575"/>
              <a:gd name="connsiteY80" fmla="*/ 89163 h 955271"/>
              <a:gd name="connsiteX81" fmla="*/ 5482354 w 5741575"/>
              <a:gd name="connsiteY81" fmla="*/ 69470 h 955271"/>
              <a:gd name="connsiteX82" fmla="*/ 5583280 w 5741575"/>
              <a:gd name="connsiteY82" fmla="*/ 49787 h 955271"/>
              <a:gd name="connsiteX83" fmla="*/ 5613766 w 5741575"/>
              <a:gd name="connsiteY83" fmla="*/ 41855 h 955271"/>
              <a:gd name="connsiteX84" fmla="*/ 5684952 w 5741575"/>
              <a:gd name="connsiteY84" fmla="*/ 26088 h 955271"/>
              <a:gd name="connsiteX85" fmla="*/ 5741575 w 5741575"/>
              <a:gd name="connsiteY85"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786278 w 5741575"/>
              <a:gd name="connsiteY48" fmla="*/ 359869 h 955271"/>
              <a:gd name="connsiteX49" fmla="*/ 2792101 w 5741575"/>
              <a:gd name="connsiteY49" fmla="*/ 365927 h 955271"/>
              <a:gd name="connsiteX50" fmla="*/ 2885545 w 5741575"/>
              <a:gd name="connsiteY50" fmla="*/ 372818 h 955271"/>
              <a:gd name="connsiteX51" fmla="*/ 3009558 w 5741575"/>
              <a:gd name="connsiteY51" fmla="*/ 370573 h 955271"/>
              <a:gd name="connsiteX52" fmla="*/ 3095010 w 5741575"/>
              <a:gd name="connsiteY52" fmla="*/ 332454 h 955271"/>
              <a:gd name="connsiteX53" fmla="*/ 3103742 w 5741575"/>
              <a:gd name="connsiteY53" fmla="*/ 337974 h 955271"/>
              <a:gd name="connsiteX54" fmla="*/ 3165093 w 5741575"/>
              <a:gd name="connsiteY54" fmla="*/ 329459 h 955271"/>
              <a:gd name="connsiteX55" fmla="*/ 3373785 w 5741575"/>
              <a:gd name="connsiteY55" fmla="*/ 255680 h 955271"/>
              <a:gd name="connsiteX56" fmla="*/ 3493851 w 5741575"/>
              <a:gd name="connsiteY56" fmla="*/ 240255 h 955271"/>
              <a:gd name="connsiteX57" fmla="*/ 3537470 w 5741575"/>
              <a:gd name="connsiteY57" fmla="*/ 241867 h 955271"/>
              <a:gd name="connsiteX58" fmla="*/ 3610489 w 5741575"/>
              <a:gd name="connsiteY58" fmla="*/ 244128 h 955271"/>
              <a:gd name="connsiteX59" fmla="*/ 3667539 w 5741575"/>
              <a:gd name="connsiteY59" fmla="*/ 263271 h 955271"/>
              <a:gd name="connsiteX60" fmla="*/ 3727614 w 5741575"/>
              <a:gd name="connsiteY60" fmla="*/ 258245 h 955271"/>
              <a:gd name="connsiteX61" fmla="*/ 3738369 w 5741575"/>
              <a:gd name="connsiteY61" fmla="*/ 234506 h 955271"/>
              <a:gd name="connsiteX62" fmla="*/ 3803670 w 5741575"/>
              <a:gd name="connsiteY62" fmla="*/ 236457 h 955271"/>
              <a:gd name="connsiteX63" fmla="*/ 3903080 w 5741575"/>
              <a:gd name="connsiteY63" fmla="*/ 241890 h 955271"/>
              <a:gd name="connsiteX64" fmla="*/ 4114838 w 5741575"/>
              <a:gd name="connsiteY64" fmla="*/ 238165 h 955271"/>
              <a:gd name="connsiteX65" fmla="*/ 4271023 w 5741575"/>
              <a:gd name="connsiteY65" fmla="*/ 241959 h 955271"/>
              <a:gd name="connsiteX66" fmla="*/ 4367397 w 5741575"/>
              <a:gd name="connsiteY66" fmla="*/ 271442 h 955271"/>
              <a:gd name="connsiteX67" fmla="*/ 4495366 w 5741575"/>
              <a:gd name="connsiteY67" fmla="*/ 271618 h 955271"/>
              <a:gd name="connsiteX68" fmla="*/ 4517347 w 5741575"/>
              <a:gd name="connsiteY68" fmla="*/ 275639 h 955271"/>
              <a:gd name="connsiteX69" fmla="*/ 4546116 w 5741575"/>
              <a:gd name="connsiteY69" fmla="*/ 268568 h 955271"/>
              <a:gd name="connsiteX70" fmla="*/ 4661259 w 5741575"/>
              <a:gd name="connsiteY70" fmla="*/ 238966 h 955271"/>
              <a:gd name="connsiteX71" fmla="*/ 4750403 w 5741575"/>
              <a:gd name="connsiteY71" fmla="*/ 204364 h 955271"/>
              <a:gd name="connsiteX72" fmla="*/ 4867614 w 5741575"/>
              <a:gd name="connsiteY72" fmla="*/ 208668 h 955271"/>
              <a:gd name="connsiteX73" fmla="*/ 4937036 w 5741575"/>
              <a:gd name="connsiteY73" fmla="*/ 195446 h 955271"/>
              <a:gd name="connsiteX74" fmla="*/ 5047626 w 5741575"/>
              <a:gd name="connsiteY74" fmla="*/ 149604 h 955271"/>
              <a:gd name="connsiteX75" fmla="*/ 5200247 w 5741575"/>
              <a:gd name="connsiteY75" fmla="*/ 142695 h 955271"/>
              <a:gd name="connsiteX76" fmla="*/ 5235691 w 5741575"/>
              <a:gd name="connsiteY76" fmla="*/ 173330 h 955271"/>
              <a:gd name="connsiteX77" fmla="*/ 5280133 w 5741575"/>
              <a:gd name="connsiteY77" fmla="*/ 189342 h 955271"/>
              <a:gd name="connsiteX78" fmla="*/ 5291963 w 5741575"/>
              <a:gd name="connsiteY78" fmla="*/ 139446 h 955271"/>
              <a:gd name="connsiteX79" fmla="*/ 5418472 w 5741575"/>
              <a:gd name="connsiteY79" fmla="*/ 89163 h 955271"/>
              <a:gd name="connsiteX80" fmla="*/ 5482354 w 5741575"/>
              <a:gd name="connsiteY80" fmla="*/ 69470 h 955271"/>
              <a:gd name="connsiteX81" fmla="*/ 5583280 w 5741575"/>
              <a:gd name="connsiteY81" fmla="*/ 49787 h 955271"/>
              <a:gd name="connsiteX82" fmla="*/ 5613766 w 5741575"/>
              <a:gd name="connsiteY82" fmla="*/ 41855 h 955271"/>
              <a:gd name="connsiteX83" fmla="*/ 5684952 w 5741575"/>
              <a:gd name="connsiteY83" fmla="*/ 26088 h 955271"/>
              <a:gd name="connsiteX84" fmla="*/ 5741575 w 5741575"/>
              <a:gd name="connsiteY84"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786278 w 5741575"/>
              <a:gd name="connsiteY48" fmla="*/ 359869 h 955271"/>
              <a:gd name="connsiteX49" fmla="*/ 2885545 w 5741575"/>
              <a:gd name="connsiteY49" fmla="*/ 372818 h 955271"/>
              <a:gd name="connsiteX50" fmla="*/ 3009558 w 5741575"/>
              <a:gd name="connsiteY50" fmla="*/ 370573 h 955271"/>
              <a:gd name="connsiteX51" fmla="*/ 3095010 w 5741575"/>
              <a:gd name="connsiteY51" fmla="*/ 332454 h 955271"/>
              <a:gd name="connsiteX52" fmla="*/ 3103742 w 5741575"/>
              <a:gd name="connsiteY52" fmla="*/ 337974 h 955271"/>
              <a:gd name="connsiteX53" fmla="*/ 3165093 w 5741575"/>
              <a:gd name="connsiteY53" fmla="*/ 329459 h 955271"/>
              <a:gd name="connsiteX54" fmla="*/ 3373785 w 5741575"/>
              <a:gd name="connsiteY54" fmla="*/ 255680 h 955271"/>
              <a:gd name="connsiteX55" fmla="*/ 3493851 w 5741575"/>
              <a:gd name="connsiteY55" fmla="*/ 240255 h 955271"/>
              <a:gd name="connsiteX56" fmla="*/ 3537470 w 5741575"/>
              <a:gd name="connsiteY56" fmla="*/ 241867 h 955271"/>
              <a:gd name="connsiteX57" fmla="*/ 3610489 w 5741575"/>
              <a:gd name="connsiteY57" fmla="*/ 244128 h 955271"/>
              <a:gd name="connsiteX58" fmla="*/ 3667539 w 5741575"/>
              <a:gd name="connsiteY58" fmla="*/ 263271 h 955271"/>
              <a:gd name="connsiteX59" fmla="*/ 3727614 w 5741575"/>
              <a:gd name="connsiteY59" fmla="*/ 258245 h 955271"/>
              <a:gd name="connsiteX60" fmla="*/ 3738369 w 5741575"/>
              <a:gd name="connsiteY60" fmla="*/ 234506 h 955271"/>
              <a:gd name="connsiteX61" fmla="*/ 3803670 w 5741575"/>
              <a:gd name="connsiteY61" fmla="*/ 236457 h 955271"/>
              <a:gd name="connsiteX62" fmla="*/ 3903080 w 5741575"/>
              <a:gd name="connsiteY62" fmla="*/ 241890 h 955271"/>
              <a:gd name="connsiteX63" fmla="*/ 4114838 w 5741575"/>
              <a:gd name="connsiteY63" fmla="*/ 238165 h 955271"/>
              <a:gd name="connsiteX64" fmla="*/ 4271023 w 5741575"/>
              <a:gd name="connsiteY64" fmla="*/ 241959 h 955271"/>
              <a:gd name="connsiteX65" fmla="*/ 4367397 w 5741575"/>
              <a:gd name="connsiteY65" fmla="*/ 271442 h 955271"/>
              <a:gd name="connsiteX66" fmla="*/ 4495366 w 5741575"/>
              <a:gd name="connsiteY66" fmla="*/ 271618 h 955271"/>
              <a:gd name="connsiteX67" fmla="*/ 4517347 w 5741575"/>
              <a:gd name="connsiteY67" fmla="*/ 275639 h 955271"/>
              <a:gd name="connsiteX68" fmla="*/ 4546116 w 5741575"/>
              <a:gd name="connsiteY68" fmla="*/ 268568 h 955271"/>
              <a:gd name="connsiteX69" fmla="*/ 4661259 w 5741575"/>
              <a:gd name="connsiteY69" fmla="*/ 238966 h 955271"/>
              <a:gd name="connsiteX70" fmla="*/ 4750403 w 5741575"/>
              <a:gd name="connsiteY70" fmla="*/ 204364 h 955271"/>
              <a:gd name="connsiteX71" fmla="*/ 4867614 w 5741575"/>
              <a:gd name="connsiteY71" fmla="*/ 208668 h 955271"/>
              <a:gd name="connsiteX72" fmla="*/ 4937036 w 5741575"/>
              <a:gd name="connsiteY72" fmla="*/ 195446 h 955271"/>
              <a:gd name="connsiteX73" fmla="*/ 5047626 w 5741575"/>
              <a:gd name="connsiteY73" fmla="*/ 149604 h 955271"/>
              <a:gd name="connsiteX74" fmla="*/ 5200247 w 5741575"/>
              <a:gd name="connsiteY74" fmla="*/ 142695 h 955271"/>
              <a:gd name="connsiteX75" fmla="*/ 5235691 w 5741575"/>
              <a:gd name="connsiteY75" fmla="*/ 173330 h 955271"/>
              <a:gd name="connsiteX76" fmla="*/ 5280133 w 5741575"/>
              <a:gd name="connsiteY76" fmla="*/ 189342 h 955271"/>
              <a:gd name="connsiteX77" fmla="*/ 5291963 w 5741575"/>
              <a:gd name="connsiteY77" fmla="*/ 139446 h 955271"/>
              <a:gd name="connsiteX78" fmla="*/ 5418472 w 5741575"/>
              <a:gd name="connsiteY78" fmla="*/ 89163 h 955271"/>
              <a:gd name="connsiteX79" fmla="*/ 5482354 w 5741575"/>
              <a:gd name="connsiteY79" fmla="*/ 69470 h 955271"/>
              <a:gd name="connsiteX80" fmla="*/ 5583280 w 5741575"/>
              <a:gd name="connsiteY80" fmla="*/ 49787 h 955271"/>
              <a:gd name="connsiteX81" fmla="*/ 5613766 w 5741575"/>
              <a:gd name="connsiteY81" fmla="*/ 41855 h 955271"/>
              <a:gd name="connsiteX82" fmla="*/ 5684952 w 5741575"/>
              <a:gd name="connsiteY82" fmla="*/ 26088 h 955271"/>
              <a:gd name="connsiteX83" fmla="*/ 5741575 w 5741575"/>
              <a:gd name="connsiteY83"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885545 w 5741575"/>
              <a:gd name="connsiteY48" fmla="*/ 372818 h 955271"/>
              <a:gd name="connsiteX49" fmla="*/ 3009558 w 5741575"/>
              <a:gd name="connsiteY49" fmla="*/ 370573 h 955271"/>
              <a:gd name="connsiteX50" fmla="*/ 3095010 w 5741575"/>
              <a:gd name="connsiteY50" fmla="*/ 332454 h 955271"/>
              <a:gd name="connsiteX51" fmla="*/ 3103742 w 5741575"/>
              <a:gd name="connsiteY51" fmla="*/ 337974 h 955271"/>
              <a:gd name="connsiteX52" fmla="*/ 3165093 w 5741575"/>
              <a:gd name="connsiteY52" fmla="*/ 329459 h 955271"/>
              <a:gd name="connsiteX53" fmla="*/ 3373785 w 5741575"/>
              <a:gd name="connsiteY53" fmla="*/ 255680 h 955271"/>
              <a:gd name="connsiteX54" fmla="*/ 3493851 w 5741575"/>
              <a:gd name="connsiteY54" fmla="*/ 240255 h 955271"/>
              <a:gd name="connsiteX55" fmla="*/ 3537470 w 5741575"/>
              <a:gd name="connsiteY55" fmla="*/ 241867 h 955271"/>
              <a:gd name="connsiteX56" fmla="*/ 3610489 w 5741575"/>
              <a:gd name="connsiteY56" fmla="*/ 244128 h 955271"/>
              <a:gd name="connsiteX57" fmla="*/ 3667539 w 5741575"/>
              <a:gd name="connsiteY57" fmla="*/ 263271 h 955271"/>
              <a:gd name="connsiteX58" fmla="*/ 3727614 w 5741575"/>
              <a:gd name="connsiteY58" fmla="*/ 258245 h 955271"/>
              <a:gd name="connsiteX59" fmla="*/ 3738369 w 5741575"/>
              <a:gd name="connsiteY59" fmla="*/ 234506 h 955271"/>
              <a:gd name="connsiteX60" fmla="*/ 3803670 w 5741575"/>
              <a:gd name="connsiteY60" fmla="*/ 236457 h 955271"/>
              <a:gd name="connsiteX61" fmla="*/ 3903080 w 5741575"/>
              <a:gd name="connsiteY61" fmla="*/ 241890 h 955271"/>
              <a:gd name="connsiteX62" fmla="*/ 4114838 w 5741575"/>
              <a:gd name="connsiteY62" fmla="*/ 238165 h 955271"/>
              <a:gd name="connsiteX63" fmla="*/ 4271023 w 5741575"/>
              <a:gd name="connsiteY63" fmla="*/ 241959 h 955271"/>
              <a:gd name="connsiteX64" fmla="*/ 4367397 w 5741575"/>
              <a:gd name="connsiteY64" fmla="*/ 271442 h 955271"/>
              <a:gd name="connsiteX65" fmla="*/ 4495366 w 5741575"/>
              <a:gd name="connsiteY65" fmla="*/ 271618 h 955271"/>
              <a:gd name="connsiteX66" fmla="*/ 4517347 w 5741575"/>
              <a:gd name="connsiteY66" fmla="*/ 275639 h 955271"/>
              <a:gd name="connsiteX67" fmla="*/ 4546116 w 5741575"/>
              <a:gd name="connsiteY67" fmla="*/ 268568 h 955271"/>
              <a:gd name="connsiteX68" fmla="*/ 4661259 w 5741575"/>
              <a:gd name="connsiteY68" fmla="*/ 238966 h 955271"/>
              <a:gd name="connsiteX69" fmla="*/ 4750403 w 5741575"/>
              <a:gd name="connsiteY69" fmla="*/ 204364 h 955271"/>
              <a:gd name="connsiteX70" fmla="*/ 4867614 w 5741575"/>
              <a:gd name="connsiteY70" fmla="*/ 208668 h 955271"/>
              <a:gd name="connsiteX71" fmla="*/ 4937036 w 5741575"/>
              <a:gd name="connsiteY71" fmla="*/ 195446 h 955271"/>
              <a:gd name="connsiteX72" fmla="*/ 5047626 w 5741575"/>
              <a:gd name="connsiteY72" fmla="*/ 149604 h 955271"/>
              <a:gd name="connsiteX73" fmla="*/ 5200247 w 5741575"/>
              <a:gd name="connsiteY73" fmla="*/ 142695 h 955271"/>
              <a:gd name="connsiteX74" fmla="*/ 5235691 w 5741575"/>
              <a:gd name="connsiteY74" fmla="*/ 173330 h 955271"/>
              <a:gd name="connsiteX75" fmla="*/ 5280133 w 5741575"/>
              <a:gd name="connsiteY75" fmla="*/ 189342 h 955271"/>
              <a:gd name="connsiteX76" fmla="*/ 5291963 w 5741575"/>
              <a:gd name="connsiteY76" fmla="*/ 139446 h 955271"/>
              <a:gd name="connsiteX77" fmla="*/ 5418472 w 5741575"/>
              <a:gd name="connsiteY77" fmla="*/ 89163 h 955271"/>
              <a:gd name="connsiteX78" fmla="*/ 5482354 w 5741575"/>
              <a:gd name="connsiteY78" fmla="*/ 69470 h 955271"/>
              <a:gd name="connsiteX79" fmla="*/ 5583280 w 5741575"/>
              <a:gd name="connsiteY79" fmla="*/ 49787 h 955271"/>
              <a:gd name="connsiteX80" fmla="*/ 5613766 w 5741575"/>
              <a:gd name="connsiteY80" fmla="*/ 41855 h 955271"/>
              <a:gd name="connsiteX81" fmla="*/ 5684952 w 5741575"/>
              <a:gd name="connsiteY81" fmla="*/ 26088 h 955271"/>
              <a:gd name="connsiteX82" fmla="*/ 5741575 w 5741575"/>
              <a:gd name="connsiteY8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824768 w 5741575"/>
              <a:gd name="connsiteY47" fmla="*/ 361652 h 955271"/>
              <a:gd name="connsiteX48" fmla="*/ 2885545 w 5741575"/>
              <a:gd name="connsiteY48" fmla="*/ 372818 h 955271"/>
              <a:gd name="connsiteX49" fmla="*/ 3009558 w 5741575"/>
              <a:gd name="connsiteY49" fmla="*/ 370573 h 955271"/>
              <a:gd name="connsiteX50" fmla="*/ 3095010 w 5741575"/>
              <a:gd name="connsiteY50" fmla="*/ 332454 h 955271"/>
              <a:gd name="connsiteX51" fmla="*/ 3103742 w 5741575"/>
              <a:gd name="connsiteY51" fmla="*/ 337974 h 955271"/>
              <a:gd name="connsiteX52" fmla="*/ 3165093 w 5741575"/>
              <a:gd name="connsiteY52" fmla="*/ 329459 h 955271"/>
              <a:gd name="connsiteX53" fmla="*/ 3373785 w 5741575"/>
              <a:gd name="connsiteY53" fmla="*/ 255680 h 955271"/>
              <a:gd name="connsiteX54" fmla="*/ 3493851 w 5741575"/>
              <a:gd name="connsiteY54" fmla="*/ 240255 h 955271"/>
              <a:gd name="connsiteX55" fmla="*/ 3537470 w 5741575"/>
              <a:gd name="connsiteY55" fmla="*/ 241867 h 955271"/>
              <a:gd name="connsiteX56" fmla="*/ 3610489 w 5741575"/>
              <a:gd name="connsiteY56" fmla="*/ 244128 h 955271"/>
              <a:gd name="connsiteX57" fmla="*/ 3667539 w 5741575"/>
              <a:gd name="connsiteY57" fmla="*/ 263271 h 955271"/>
              <a:gd name="connsiteX58" fmla="*/ 3727614 w 5741575"/>
              <a:gd name="connsiteY58" fmla="*/ 258245 h 955271"/>
              <a:gd name="connsiteX59" fmla="*/ 3738369 w 5741575"/>
              <a:gd name="connsiteY59" fmla="*/ 234506 h 955271"/>
              <a:gd name="connsiteX60" fmla="*/ 3803670 w 5741575"/>
              <a:gd name="connsiteY60" fmla="*/ 236457 h 955271"/>
              <a:gd name="connsiteX61" fmla="*/ 3903080 w 5741575"/>
              <a:gd name="connsiteY61" fmla="*/ 241890 h 955271"/>
              <a:gd name="connsiteX62" fmla="*/ 4114838 w 5741575"/>
              <a:gd name="connsiteY62" fmla="*/ 238165 h 955271"/>
              <a:gd name="connsiteX63" fmla="*/ 4271023 w 5741575"/>
              <a:gd name="connsiteY63" fmla="*/ 241959 h 955271"/>
              <a:gd name="connsiteX64" fmla="*/ 4367397 w 5741575"/>
              <a:gd name="connsiteY64" fmla="*/ 271442 h 955271"/>
              <a:gd name="connsiteX65" fmla="*/ 4495366 w 5741575"/>
              <a:gd name="connsiteY65" fmla="*/ 271618 h 955271"/>
              <a:gd name="connsiteX66" fmla="*/ 4517347 w 5741575"/>
              <a:gd name="connsiteY66" fmla="*/ 275639 h 955271"/>
              <a:gd name="connsiteX67" fmla="*/ 4546116 w 5741575"/>
              <a:gd name="connsiteY67" fmla="*/ 268568 h 955271"/>
              <a:gd name="connsiteX68" fmla="*/ 4661259 w 5741575"/>
              <a:gd name="connsiteY68" fmla="*/ 238966 h 955271"/>
              <a:gd name="connsiteX69" fmla="*/ 4750403 w 5741575"/>
              <a:gd name="connsiteY69" fmla="*/ 204364 h 955271"/>
              <a:gd name="connsiteX70" fmla="*/ 4867614 w 5741575"/>
              <a:gd name="connsiteY70" fmla="*/ 208668 h 955271"/>
              <a:gd name="connsiteX71" fmla="*/ 4937036 w 5741575"/>
              <a:gd name="connsiteY71" fmla="*/ 195446 h 955271"/>
              <a:gd name="connsiteX72" fmla="*/ 5047626 w 5741575"/>
              <a:gd name="connsiteY72" fmla="*/ 149604 h 955271"/>
              <a:gd name="connsiteX73" fmla="*/ 5200247 w 5741575"/>
              <a:gd name="connsiteY73" fmla="*/ 142695 h 955271"/>
              <a:gd name="connsiteX74" fmla="*/ 5235691 w 5741575"/>
              <a:gd name="connsiteY74" fmla="*/ 173330 h 955271"/>
              <a:gd name="connsiteX75" fmla="*/ 5280133 w 5741575"/>
              <a:gd name="connsiteY75" fmla="*/ 189342 h 955271"/>
              <a:gd name="connsiteX76" fmla="*/ 5291963 w 5741575"/>
              <a:gd name="connsiteY76" fmla="*/ 139446 h 955271"/>
              <a:gd name="connsiteX77" fmla="*/ 5418472 w 5741575"/>
              <a:gd name="connsiteY77" fmla="*/ 89163 h 955271"/>
              <a:gd name="connsiteX78" fmla="*/ 5482354 w 5741575"/>
              <a:gd name="connsiteY78" fmla="*/ 69470 h 955271"/>
              <a:gd name="connsiteX79" fmla="*/ 5583280 w 5741575"/>
              <a:gd name="connsiteY79" fmla="*/ 49787 h 955271"/>
              <a:gd name="connsiteX80" fmla="*/ 5613766 w 5741575"/>
              <a:gd name="connsiteY80" fmla="*/ 41855 h 955271"/>
              <a:gd name="connsiteX81" fmla="*/ 5684952 w 5741575"/>
              <a:gd name="connsiteY81" fmla="*/ 26088 h 955271"/>
              <a:gd name="connsiteX82" fmla="*/ 5741575 w 5741575"/>
              <a:gd name="connsiteY8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80133 w 5741575"/>
              <a:gd name="connsiteY74" fmla="*/ 189342 h 955271"/>
              <a:gd name="connsiteX75" fmla="*/ 5291963 w 5741575"/>
              <a:gd name="connsiteY75" fmla="*/ 139446 h 955271"/>
              <a:gd name="connsiteX76" fmla="*/ 5418472 w 5741575"/>
              <a:gd name="connsiteY76" fmla="*/ 89163 h 955271"/>
              <a:gd name="connsiteX77" fmla="*/ 5482354 w 5741575"/>
              <a:gd name="connsiteY77" fmla="*/ 69470 h 955271"/>
              <a:gd name="connsiteX78" fmla="*/ 5583280 w 5741575"/>
              <a:gd name="connsiteY78" fmla="*/ 49787 h 955271"/>
              <a:gd name="connsiteX79" fmla="*/ 5613766 w 5741575"/>
              <a:gd name="connsiteY79" fmla="*/ 41855 h 955271"/>
              <a:gd name="connsiteX80" fmla="*/ 5684952 w 5741575"/>
              <a:gd name="connsiteY80" fmla="*/ 26088 h 955271"/>
              <a:gd name="connsiteX81" fmla="*/ 5741575 w 5741575"/>
              <a:gd name="connsiteY8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80133 w 5741575"/>
              <a:gd name="connsiteY74" fmla="*/ 189342 h 955271"/>
              <a:gd name="connsiteX75" fmla="*/ 5291963 w 5741575"/>
              <a:gd name="connsiteY75" fmla="*/ 139446 h 955271"/>
              <a:gd name="connsiteX76" fmla="*/ 5418472 w 5741575"/>
              <a:gd name="connsiteY76" fmla="*/ 89163 h 955271"/>
              <a:gd name="connsiteX77" fmla="*/ 5482354 w 5741575"/>
              <a:gd name="connsiteY77" fmla="*/ 69470 h 955271"/>
              <a:gd name="connsiteX78" fmla="*/ 5583280 w 5741575"/>
              <a:gd name="connsiteY78" fmla="*/ 49787 h 955271"/>
              <a:gd name="connsiteX79" fmla="*/ 5613766 w 5741575"/>
              <a:gd name="connsiteY79" fmla="*/ 41855 h 955271"/>
              <a:gd name="connsiteX80" fmla="*/ 5684952 w 5741575"/>
              <a:gd name="connsiteY80" fmla="*/ 26088 h 955271"/>
              <a:gd name="connsiteX81" fmla="*/ 5741575 w 5741575"/>
              <a:gd name="connsiteY8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91963 w 5741575"/>
              <a:gd name="connsiteY74" fmla="*/ 139446 h 955271"/>
              <a:gd name="connsiteX75" fmla="*/ 5418472 w 5741575"/>
              <a:gd name="connsiteY75" fmla="*/ 89163 h 955271"/>
              <a:gd name="connsiteX76" fmla="*/ 5482354 w 5741575"/>
              <a:gd name="connsiteY76" fmla="*/ 69470 h 955271"/>
              <a:gd name="connsiteX77" fmla="*/ 5583280 w 5741575"/>
              <a:gd name="connsiteY77" fmla="*/ 49787 h 955271"/>
              <a:gd name="connsiteX78" fmla="*/ 5613766 w 5741575"/>
              <a:gd name="connsiteY78" fmla="*/ 41855 h 955271"/>
              <a:gd name="connsiteX79" fmla="*/ 5684952 w 5741575"/>
              <a:gd name="connsiteY79" fmla="*/ 26088 h 955271"/>
              <a:gd name="connsiteX80" fmla="*/ 5741575 w 5741575"/>
              <a:gd name="connsiteY80"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95264 w 5741575"/>
              <a:gd name="connsiteY51" fmla="*/ 293158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48998 w 5741575"/>
              <a:gd name="connsiteY50" fmla="*/ 315286 h 955271"/>
              <a:gd name="connsiteX51" fmla="*/ 3195264 w 5741575"/>
              <a:gd name="connsiteY51" fmla="*/ 293158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77227 w 5741575"/>
              <a:gd name="connsiteY44" fmla="*/ 368972 h 955271"/>
              <a:gd name="connsiteX45" fmla="*/ 2824768 w 5741575"/>
              <a:gd name="connsiteY45" fmla="*/ 361652 h 955271"/>
              <a:gd name="connsiteX46" fmla="*/ 2885545 w 5741575"/>
              <a:gd name="connsiteY46" fmla="*/ 372818 h 955271"/>
              <a:gd name="connsiteX47" fmla="*/ 3009558 w 5741575"/>
              <a:gd name="connsiteY47" fmla="*/ 370573 h 955271"/>
              <a:gd name="connsiteX48" fmla="*/ 3095010 w 5741575"/>
              <a:gd name="connsiteY48" fmla="*/ 332454 h 955271"/>
              <a:gd name="connsiteX49" fmla="*/ 3148998 w 5741575"/>
              <a:gd name="connsiteY49" fmla="*/ 315286 h 955271"/>
              <a:gd name="connsiteX50" fmla="*/ 3195264 w 5741575"/>
              <a:gd name="connsiteY50" fmla="*/ 293158 h 955271"/>
              <a:gd name="connsiteX51" fmla="*/ 3373785 w 5741575"/>
              <a:gd name="connsiteY51" fmla="*/ 255680 h 955271"/>
              <a:gd name="connsiteX52" fmla="*/ 3493851 w 5741575"/>
              <a:gd name="connsiteY52" fmla="*/ 240255 h 955271"/>
              <a:gd name="connsiteX53" fmla="*/ 3537470 w 5741575"/>
              <a:gd name="connsiteY53" fmla="*/ 241867 h 955271"/>
              <a:gd name="connsiteX54" fmla="*/ 3610489 w 5741575"/>
              <a:gd name="connsiteY54" fmla="*/ 244128 h 955271"/>
              <a:gd name="connsiteX55" fmla="*/ 3667539 w 5741575"/>
              <a:gd name="connsiteY55" fmla="*/ 263271 h 955271"/>
              <a:gd name="connsiteX56" fmla="*/ 3727614 w 5741575"/>
              <a:gd name="connsiteY56" fmla="*/ 258245 h 955271"/>
              <a:gd name="connsiteX57" fmla="*/ 3738369 w 5741575"/>
              <a:gd name="connsiteY57" fmla="*/ 234506 h 955271"/>
              <a:gd name="connsiteX58" fmla="*/ 3803670 w 5741575"/>
              <a:gd name="connsiteY58" fmla="*/ 236457 h 955271"/>
              <a:gd name="connsiteX59" fmla="*/ 3903080 w 5741575"/>
              <a:gd name="connsiteY59" fmla="*/ 241890 h 955271"/>
              <a:gd name="connsiteX60" fmla="*/ 4114838 w 5741575"/>
              <a:gd name="connsiteY60" fmla="*/ 238165 h 955271"/>
              <a:gd name="connsiteX61" fmla="*/ 4271023 w 5741575"/>
              <a:gd name="connsiteY61" fmla="*/ 241959 h 955271"/>
              <a:gd name="connsiteX62" fmla="*/ 4367397 w 5741575"/>
              <a:gd name="connsiteY62" fmla="*/ 271442 h 955271"/>
              <a:gd name="connsiteX63" fmla="*/ 4495366 w 5741575"/>
              <a:gd name="connsiteY63" fmla="*/ 271618 h 955271"/>
              <a:gd name="connsiteX64" fmla="*/ 4517347 w 5741575"/>
              <a:gd name="connsiteY64" fmla="*/ 275639 h 955271"/>
              <a:gd name="connsiteX65" fmla="*/ 4546116 w 5741575"/>
              <a:gd name="connsiteY65" fmla="*/ 268568 h 955271"/>
              <a:gd name="connsiteX66" fmla="*/ 4661259 w 5741575"/>
              <a:gd name="connsiteY66" fmla="*/ 238966 h 955271"/>
              <a:gd name="connsiteX67" fmla="*/ 4750403 w 5741575"/>
              <a:gd name="connsiteY67" fmla="*/ 204364 h 955271"/>
              <a:gd name="connsiteX68" fmla="*/ 4867614 w 5741575"/>
              <a:gd name="connsiteY68" fmla="*/ 208668 h 955271"/>
              <a:gd name="connsiteX69" fmla="*/ 4937036 w 5741575"/>
              <a:gd name="connsiteY69" fmla="*/ 195446 h 955271"/>
              <a:gd name="connsiteX70" fmla="*/ 5067740 w 5741575"/>
              <a:gd name="connsiteY70" fmla="*/ 172293 h 955271"/>
              <a:gd name="connsiteX71" fmla="*/ 5200247 w 5741575"/>
              <a:gd name="connsiteY71" fmla="*/ 142695 h 955271"/>
              <a:gd name="connsiteX72" fmla="*/ 5291963 w 5741575"/>
              <a:gd name="connsiteY72" fmla="*/ 139446 h 955271"/>
              <a:gd name="connsiteX73" fmla="*/ 5418472 w 5741575"/>
              <a:gd name="connsiteY73" fmla="*/ 89163 h 955271"/>
              <a:gd name="connsiteX74" fmla="*/ 5482354 w 5741575"/>
              <a:gd name="connsiteY74" fmla="*/ 69470 h 955271"/>
              <a:gd name="connsiteX75" fmla="*/ 5583280 w 5741575"/>
              <a:gd name="connsiteY75" fmla="*/ 49787 h 955271"/>
              <a:gd name="connsiteX76" fmla="*/ 5613766 w 5741575"/>
              <a:gd name="connsiteY76" fmla="*/ 41855 h 955271"/>
              <a:gd name="connsiteX77" fmla="*/ 5684952 w 5741575"/>
              <a:gd name="connsiteY77" fmla="*/ 26088 h 955271"/>
              <a:gd name="connsiteX78" fmla="*/ 5741575 w 5741575"/>
              <a:gd name="connsiteY7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91963 w 5741575"/>
              <a:gd name="connsiteY71" fmla="*/ 139446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91963 w 5741575"/>
              <a:gd name="connsiteY71" fmla="*/ 139446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02777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11851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11851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5741575" h="955271">
                <a:moveTo>
                  <a:pt x="5741575" y="0"/>
                </a:moveTo>
                <a:lnTo>
                  <a:pt x="5741575" y="955271"/>
                </a:lnTo>
                <a:lnTo>
                  <a:pt x="0" y="955271"/>
                </a:lnTo>
                <a:lnTo>
                  <a:pt x="8558" y="953971"/>
                </a:lnTo>
                <a:lnTo>
                  <a:pt x="16894" y="953847"/>
                </a:lnTo>
                <a:cubicBezTo>
                  <a:pt x="22474" y="953361"/>
                  <a:pt x="25973" y="952524"/>
                  <a:pt x="28156" y="951374"/>
                </a:cubicBezTo>
                <a:cubicBezTo>
                  <a:pt x="28201" y="951240"/>
                  <a:pt x="28247" y="951105"/>
                  <a:pt x="28293" y="950971"/>
                </a:cubicBezTo>
                <a:lnTo>
                  <a:pt x="59229" y="903950"/>
                </a:lnTo>
                <a:cubicBezTo>
                  <a:pt x="79290" y="895144"/>
                  <a:pt x="126084" y="908630"/>
                  <a:pt x="148657" y="898134"/>
                </a:cubicBezTo>
                <a:cubicBezTo>
                  <a:pt x="172173" y="896348"/>
                  <a:pt x="191809" y="908449"/>
                  <a:pt x="174554" y="886351"/>
                </a:cubicBezTo>
                <a:cubicBezTo>
                  <a:pt x="182014" y="885083"/>
                  <a:pt x="185699" y="882087"/>
                  <a:pt x="187633" y="878226"/>
                </a:cubicBezTo>
                <a:cubicBezTo>
                  <a:pt x="187742" y="877663"/>
                  <a:pt x="187852" y="877101"/>
                  <a:pt x="187961" y="876538"/>
                </a:cubicBezTo>
                <a:lnTo>
                  <a:pt x="240501" y="873150"/>
                </a:lnTo>
                <a:lnTo>
                  <a:pt x="246345" y="869942"/>
                </a:lnTo>
                <a:lnTo>
                  <a:pt x="306299" y="873609"/>
                </a:lnTo>
                <a:cubicBezTo>
                  <a:pt x="312531" y="875279"/>
                  <a:pt x="320316" y="874896"/>
                  <a:pt x="331571" y="869866"/>
                </a:cubicBezTo>
                <a:lnTo>
                  <a:pt x="384157" y="867971"/>
                </a:lnTo>
                <a:lnTo>
                  <a:pt x="477637" y="870334"/>
                </a:lnTo>
                <a:cubicBezTo>
                  <a:pt x="485456" y="872042"/>
                  <a:pt x="563433" y="825458"/>
                  <a:pt x="570239" y="829596"/>
                </a:cubicBezTo>
                <a:cubicBezTo>
                  <a:pt x="641939" y="824282"/>
                  <a:pt x="685473" y="832029"/>
                  <a:pt x="772070" y="820296"/>
                </a:cubicBezTo>
                <a:cubicBezTo>
                  <a:pt x="833120" y="817018"/>
                  <a:pt x="871984" y="794388"/>
                  <a:pt x="948872" y="772201"/>
                </a:cubicBezTo>
                <a:cubicBezTo>
                  <a:pt x="1011630" y="801590"/>
                  <a:pt x="1039188" y="762914"/>
                  <a:pt x="1127089" y="746926"/>
                </a:cubicBezTo>
                <a:cubicBezTo>
                  <a:pt x="1186739" y="737882"/>
                  <a:pt x="1185110" y="732158"/>
                  <a:pt x="1226314" y="722473"/>
                </a:cubicBezTo>
                <a:cubicBezTo>
                  <a:pt x="1234331" y="718091"/>
                  <a:pt x="1271693" y="717214"/>
                  <a:pt x="1278773" y="711503"/>
                </a:cubicBezTo>
                <a:lnTo>
                  <a:pt x="1317691" y="708529"/>
                </a:lnTo>
                <a:lnTo>
                  <a:pt x="1360404" y="675922"/>
                </a:lnTo>
                <a:lnTo>
                  <a:pt x="1412292" y="670793"/>
                </a:lnTo>
                <a:lnTo>
                  <a:pt x="1494753" y="644686"/>
                </a:lnTo>
                <a:cubicBezTo>
                  <a:pt x="1542884" y="655944"/>
                  <a:pt x="1556151" y="606226"/>
                  <a:pt x="1616217" y="622107"/>
                </a:cubicBezTo>
                <a:cubicBezTo>
                  <a:pt x="1637755" y="624837"/>
                  <a:pt x="1701030" y="614257"/>
                  <a:pt x="1710928" y="600666"/>
                </a:cubicBezTo>
                <a:cubicBezTo>
                  <a:pt x="1723693" y="596072"/>
                  <a:pt x="1739861" y="597834"/>
                  <a:pt x="1743718" y="584327"/>
                </a:cubicBezTo>
                <a:cubicBezTo>
                  <a:pt x="1770860" y="572571"/>
                  <a:pt x="1832996" y="545585"/>
                  <a:pt x="1873778" y="530130"/>
                </a:cubicBezTo>
                <a:cubicBezTo>
                  <a:pt x="1902425" y="541995"/>
                  <a:pt x="1929013" y="504913"/>
                  <a:pt x="1988411" y="491599"/>
                </a:cubicBezTo>
                <a:cubicBezTo>
                  <a:pt x="2020077" y="505546"/>
                  <a:pt x="2028363" y="482381"/>
                  <a:pt x="2085507" y="498527"/>
                </a:cubicBezTo>
                <a:cubicBezTo>
                  <a:pt x="2086719" y="495769"/>
                  <a:pt x="2088490" y="493104"/>
                  <a:pt x="2090767" y="490616"/>
                </a:cubicBezTo>
                <a:cubicBezTo>
                  <a:pt x="2103992" y="476161"/>
                  <a:pt x="2131025" y="470659"/>
                  <a:pt x="2151143" y="478332"/>
                </a:cubicBezTo>
                <a:cubicBezTo>
                  <a:pt x="2240088" y="497642"/>
                  <a:pt x="2310118" y="483043"/>
                  <a:pt x="2378710" y="477570"/>
                </a:cubicBezTo>
                <a:cubicBezTo>
                  <a:pt x="2454975" y="467585"/>
                  <a:pt x="2391576" y="437831"/>
                  <a:pt x="2496256" y="452396"/>
                </a:cubicBezTo>
                <a:cubicBezTo>
                  <a:pt x="2501503" y="436899"/>
                  <a:pt x="2513119" y="433980"/>
                  <a:pt x="2535387" y="436645"/>
                </a:cubicBezTo>
                <a:cubicBezTo>
                  <a:pt x="2572084" y="430778"/>
                  <a:pt x="2557124" y="397207"/>
                  <a:pt x="2601109" y="410678"/>
                </a:cubicBezTo>
                <a:cubicBezTo>
                  <a:pt x="2588000" y="393616"/>
                  <a:pt x="2667428" y="390302"/>
                  <a:pt x="2643855" y="374482"/>
                </a:cubicBezTo>
                <a:cubicBezTo>
                  <a:pt x="2648277" y="369169"/>
                  <a:pt x="2645486" y="367874"/>
                  <a:pt x="2657726" y="365841"/>
                </a:cubicBezTo>
                <a:cubicBezTo>
                  <a:pt x="2669966" y="363808"/>
                  <a:pt x="2707566" y="363569"/>
                  <a:pt x="2717296" y="362282"/>
                </a:cubicBezTo>
                <a:lnTo>
                  <a:pt x="2777227" y="368972"/>
                </a:lnTo>
                <a:lnTo>
                  <a:pt x="2824768" y="361652"/>
                </a:lnTo>
                <a:lnTo>
                  <a:pt x="2885545" y="372818"/>
                </a:lnTo>
                <a:cubicBezTo>
                  <a:pt x="2905895" y="352581"/>
                  <a:pt x="2948591" y="377825"/>
                  <a:pt x="3009558" y="370573"/>
                </a:cubicBezTo>
                <a:cubicBezTo>
                  <a:pt x="3031640" y="347442"/>
                  <a:pt x="3050695" y="365935"/>
                  <a:pt x="3095010" y="332454"/>
                </a:cubicBezTo>
                <a:cubicBezTo>
                  <a:pt x="3097485" y="334582"/>
                  <a:pt x="3132289" y="321835"/>
                  <a:pt x="3148998" y="315286"/>
                </a:cubicBezTo>
                <a:cubicBezTo>
                  <a:pt x="3165707" y="308737"/>
                  <a:pt x="3180646" y="306766"/>
                  <a:pt x="3195264" y="293158"/>
                </a:cubicBezTo>
                <a:cubicBezTo>
                  <a:pt x="3267122" y="246372"/>
                  <a:pt x="3308286" y="273118"/>
                  <a:pt x="3373785" y="255680"/>
                </a:cubicBezTo>
                <a:cubicBezTo>
                  <a:pt x="3448540" y="239861"/>
                  <a:pt x="3405238" y="287846"/>
                  <a:pt x="3493851" y="240255"/>
                </a:cubicBezTo>
                <a:cubicBezTo>
                  <a:pt x="3506326" y="252723"/>
                  <a:pt x="3518405" y="251593"/>
                  <a:pt x="3537470" y="241867"/>
                </a:cubicBezTo>
                <a:cubicBezTo>
                  <a:pt x="3573967" y="235226"/>
                  <a:pt x="3576893" y="270855"/>
                  <a:pt x="3610489" y="244128"/>
                </a:cubicBezTo>
                <a:cubicBezTo>
                  <a:pt x="3606935" y="264036"/>
                  <a:pt x="3681284" y="241075"/>
                  <a:pt x="3667539" y="263271"/>
                </a:cubicBezTo>
                <a:cubicBezTo>
                  <a:pt x="3694251" y="276940"/>
                  <a:pt x="3701441" y="246803"/>
                  <a:pt x="3727614" y="258245"/>
                </a:cubicBezTo>
                <a:cubicBezTo>
                  <a:pt x="3754952" y="257751"/>
                  <a:pt x="3708960" y="240314"/>
                  <a:pt x="3738369" y="234506"/>
                </a:cubicBezTo>
                <a:cubicBezTo>
                  <a:pt x="3774580" y="230879"/>
                  <a:pt x="3768868" y="196201"/>
                  <a:pt x="3803670" y="236457"/>
                </a:cubicBezTo>
                <a:cubicBezTo>
                  <a:pt x="3839567" y="220301"/>
                  <a:pt x="3850064" y="239151"/>
                  <a:pt x="3903080" y="241890"/>
                </a:cubicBezTo>
                <a:cubicBezTo>
                  <a:pt x="3954941" y="242175"/>
                  <a:pt x="4053514" y="238154"/>
                  <a:pt x="4114838" y="238165"/>
                </a:cubicBezTo>
                <a:cubicBezTo>
                  <a:pt x="4173784" y="217210"/>
                  <a:pt x="4209756" y="243378"/>
                  <a:pt x="4271023" y="241959"/>
                </a:cubicBezTo>
                <a:cubicBezTo>
                  <a:pt x="4326191" y="205535"/>
                  <a:pt x="4316856" y="279258"/>
                  <a:pt x="4367397" y="271442"/>
                </a:cubicBezTo>
                <a:cubicBezTo>
                  <a:pt x="4420874" y="271391"/>
                  <a:pt x="4369000" y="295343"/>
                  <a:pt x="4495366" y="271618"/>
                </a:cubicBezTo>
                <a:cubicBezTo>
                  <a:pt x="4501905" y="266287"/>
                  <a:pt x="4518077" y="269240"/>
                  <a:pt x="4517347" y="275639"/>
                </a:cubicBezTo>
                <a:cubicBezTo>
                  <a:pt x="4525170" y="272832"/>
                  <a:pt x="4542809" y="258800"/>
                  <a:pt x="4546116" y="268568"/>
                </a:cubicBezTo>
                <a:cubicBezTo>
                  <a:pt x="4586961" y="265354"/>
                  <a:pt x="4626617" y="255160"/>
                  <a:pt x="4661259" y="238966"/>
                </a:cubicBezTo>
                <a:cubicBezTo>
                  <a:pt x="4741966" y="247639"/>
                  <a:pt x="4693066" y="205693"/>
                  <a:pt x="4750403" y="204364"/>
                </a:cubicBezTo>
                <a:cubicBezTo>
                  <a:pt x="4798501" y="219113"/>
                  <a:pt x="4813319" y="201253"/>
                  <a:pt x="4867614" y="208668"/>
                </a:cubicBezTo>
                <a:cubicBezTo>
                  <a:pt x="4881621" y="174373"/>
                  <a:pt x="4917566" y="206761"/>
                  <a:pt x="4937036" y="195446"/>
                </a:cubicBezTo>
                <a:cubicBezTo>
                  <a:pt x="4974214" y="229763"/>
                  <a:pt x="5033435" y="175163"/>
                  <a:pt x="5067740" y="172293"/>
                </a:cubicBezTo>
                <a:cubicBezTo>
                  <a:pt x="5126160" y="173265"/>
                  <a:pt x="5172786" y="183138"/>
                  <a:pt x="5200247" y="142695"/>
                </a:cubicBezTo>
                <a:cubicBezTo>
                  <a:pt x="5240970" y="141002"/>
                  <a:pt x="5240507" y="134755"/>
                  <a:pt x="5276878" y="125833"/>
                </a:cubicBezTo>
                <a:cubicBezTo>
                  <a:pt x="5316470" y="106736"/>
                  <a:pt x="5327221" y="110178"/>
                  <a:pt x="5373216" y="111851"/>
                </a:cubicBezTo>
                <a:cubicBezTo>
                  <a:pt x="5382801" y="84741"/>
                  <a:pt x="5419294" y="93078"/>
                  <a:pt x="5482354" y="69470"/>
                </a:cubicBezTo>
                <a:cubicBezTo>
                  <a:pt x="5507119" y="85574"/>
                  <a:pt x="5545363" y="52240"/>
                  <a:pt x="5583280" y="49787"/>
                </a:cubicBezTo>
                <a:cubicBezTo>
                  <a:pt x="5589344" y="36484"/>
                  <a:pt x="5598103" y="36349"/>
                  <a:pt x="5613766" y="41855"/>
                </a:cubicBezTo>
                <a:cubicBezTo>
                  <a:pt x="5636621" y="41086"/>
                  <a:pt x="5660728" y="35034"/>
                  <a:pt x="5684952" y="26088"/>
                </a:cubicBezTo>
                <a:lnTo>
                  <a:pt x="5741575"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6BFFEA99-E831-4C3B-8D16-0EA4AB33FF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95584" y="610517"/>
            <a:ext cx="4010943" cy="5636963"/>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381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Date Placeholder 9">
            <a:extLst>
              <a:ext uri="{FF2B5EF4-FFF2-40B4-BE49-F238E27FC236}">
                <a16:creationId xmlns:a16="http://schemas.microsoft.com/office/drawing/2014/main" id="{01FF1B70-10C4-4390-8D11-7FFF2C60F6C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544B556-17B0-4016-8A7B-F082BC81C3F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6/19/2021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11" name="Slide Number Placeholder 10">
            <a:extLst>
              <a:ext uri="{FF2B5EF4-FFF2-40B4-BE49-F238E27FC236}">
                <a16:creationId xmlns:a16="http://schemas.microsoft.com/office/drawing/2014/main" id="{A3455D13-3C2C-48F9-A1C9-EEAEE87FEEC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8B71EF3-7C53-4641-9D80-4C6F45AAD70A}"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12" name="Google Shape;56;p13">
            <a:extLst>
              <a:ext uri="{FF2B5EF4-FFF2-40B4-BE49-F238E27FC236}">
                <a16:creationId xmlns:a16="http://schemas.microsoft.com/office/drawing/2014/main" id="{85BE3516-6769-41EC-8780-D9D1BF54FBF0}"/>
              </a:ext>
            </a:extLst>
          </p:cNvPr>
          <p:cNvPicPr preferRelativeResize="0"/>
          <p:nvPr/>
        </p:nvPicPr>
        <p:blipFill>
          <a:blip r:embed="rId2">
            <a:alphaModFix/>
          </a:blip>
          <a:stretch>
            <a:fillRect/>
          </a:stretch>
        </p:blipFill>
        <p:spPr>
          <a:xfrm>
            <a:off x="8001364" y="882781"/>
            <a:ext cx="3396600" cy="5092433"/>
          </a:xfrm>
          <a:prstGeom prst="rect">
            <a:avLst/>
          </a:prstGeom>
          <a:noFill/>
          <a:ln>
            <a:noFill/>
          </a:ln>
        </p:spPr>
      </p:pic>
      <p:sp>
        <p:nvSpPr>
          <p:cNvPr id="3" name="Content Placeholder 2">
            <a:extLst>
              <a:ext uri="{FF2B5EF4-FFF2-40B4-BE49-F238E27FC236}">
                <a16:creationId xmlns:a16="http://schemas.microsoft.com/office/drawing/2014/main" id="{DABB54D3-01D4-494A-B7F9-82EEBCF1534C}"/>
              </a:ext>
            </a:extLst>
          </p:cNvPr>
          <p:cNvSpPr>
            <a:spLocks noGrp="1"/>
          </p:cNvSpPr>
          <p:nvPr>
            <p:ph idx="1"/>
          </p:nvPr>
        </p:nvSpPr>
        <p:spPr>
          <a:xfrm>
            <a:off x="689052" y="2419371"/>
            <a:ext cx="10515600" cy="4351338"/>
          </a:xfrm>
        </p:spPr>
        <p:txBody>
          <a:bodyPr>
            <a:normAutofit/>
          </a:bodyPr>
          <a:lstStyle/>
          <a:p>
            <a:pPr>
              <a:lnSpc>
                <a:spcPct val="100000"/>
              </a:lnSpc>
            </a:pPr>
            <a:r>
              <a:rPr lang="en-US" sz="2200">
                <a:latin typeface="Arial" panose="020B0604020202020204" pitchFamily="34" charset="0"/>
                <a:cs typeface="Arial" panose="020B0604020202020204" pitchFamily="34" charset="0"/>
              </a:rPr>
              <a:t>State Representation: R</a:t>
            </a:r>
            <a:r>
              <a:rPr lang="en-US" sz="2200" baseline="30000">
                <a:latin typeface="Arial" panose="020B0604020202020204" pitchFamily="34" charset="0"/>
                <a:cs typeface="Arial" panose="020B0604020202020204" pitchFamily="34" charset="0"/>
              </a:rPr>
              <a:t>21</a:t>
            </a:r>
          </a:p>
          <a:p>
            <a:pPr lvl="1">
              <a:lnSpc>
                <a:spcPct val="100000"/>
              </a:lnSpc>
            </a:pPr>
            <a:r>
              <a:rPr lang="en-US" sz="2200" err="1">
                <a:latin typeface="Arial" panose="020B0604020202020204" pitchFamily="34" charset="0"/>
                <a:cs typeface="Arial" panose="020B0604020202020204" pitchFamily="34" charset="0"/>
              </a:rPr>
              <a:t>x,y,z</a:t>
            </a:r>
            <a:r>
              <a:rPr lang="en-US" sz="2200">
                <a:latin typeface="Arial" panose="020B0604020202020204" pitchFamily="34" charset="0"/>
                <a:cs typeface="Arial" panose="020B0604020202020204" pitchFamily="34" charset="0"/>
              </a:rPr>
              <a:t> co-ordinates of the base = 3</a:t>
            </a:r>
          </a:p>
          <a:p>
            <a:pPr lvl="1">
              <a:lnSpc>
                <a:spcPct val="100000"/>
              </a:lnSpc>
            </a:pPr>
            <a:r>
              <a:rPr lang="en-US" sz="2200">
                <a:latin typeface="Arial" panose="020B0604020202020204" pitchFamily="34" charset="0"/>
                <a:cs typeface="Arial" panose="020B0604020202020204" pitchFamily="34" charset="0"/>
              </a:rPr>
              <a:t>Euler angles of orientation of base = 3</a:t>
            </a:r>
          </a:p>
          <a:p>
            <a:pPr lvl="1">
              <a:lnSpc>
                <a:spcPct val="100000"/>
              </a:lnSpc>
            </a:pPr>
            <a:r>
              <a:rPr lang="en-US" sz="2200">
                <a:latin typeface="Arial" panose="020B0604020202020204" pitchFamily="34" charset="0"/>
                <a:cs typeface="Arial" panose="020B0604020202020204" pitchFamily="34" charset="0"/>
              </a:rPr>
              <a:t>Angles at hips and knees = 4</a:t>
            </a:r>
          </a:p>
          <a:p>
            <a:pPr lvl="1">
              <a:lnSpc>
                <a:spcPct val="100000"/>
              </a:lnSpc>
            </a:pPr>
            <a:r>
              <a:rPr lang="en-US" sz="2200">
                <a:latin typeface="Arial" panose="020B0604020202020204" pitchFamily="34" charset="0"/>
                <a:cs typeface="Arial" panose="020B0604020202020204" pitchFamily="34" charset="0"/>
              </a:rPr>
              <a:t>Transitional and angular velocities of base = 6</a:t>
            </a:r>
          </a:p>
          <a:p>
            <a:pPr lvl="1">
              <a:lnSpc>
                <a:spcPct val="100000"/>
              </a:lnSpc>
            </a:pPr>
            <a:r>
              <a:rPr lang="en-US" sz="2200">
                <a:latin typeface="Arial" panose="020B0604020202020204" pitchFamily="34" charset="0"/>
                <a:cs typeface="Arial" panose="020B0604020202020204" pitchFamily="34" charset="0"/>
              </a:rPr>
              <a:t> Angular velocities at hips and knees = 4</a:t>
            </a:r>
          </a:p>
          <a:p>
            <a:pPr lvl="1">
              <a:lnSpc>
                <a:spcPct val="100000"/>
              </a:lnSpc>
            </a:pPr>
            <a:r>
              <a:rPr lang="en-US" sz="2200">
                <a:latin typeface="Arial" panose="020B0604020202020204" pitchFamily="34" charset="0"/>
                <a:cs typeface="Arial" panose="020B0604020202020204" pitchFamily="34" charset="0"/>
              </a:rPr>
              <a:t>1 Constant bias term = 1</a:t>
            </a:r>
          </a:p>
          <a:p>
            <a:pPr>
              <a:lnSpc>
                <a:spcPct val="100000"/>
              </a:lnSpc>
            </a:pPr>
            <a:r>
              <a:rPr lang="en-US" sz="2200">
                <a:latin typeface="Arial" panose="020B0604020202020204" pitchFamily="34" charset="0"/>
                <a:cs typeface="Arial" panose="020B0604020202020204" pitchFamily="34" charset="0"/>
              </a:rPr>
              <a:t>Actions: R</a:t>
            </a:r>
            <a:r>
              <a:rPr lang="en-US" sz="2200" baseline="30000">
                <a:latin typeface="Arial" panose="020B0604020202020204" pitchFamily="34" charset="0"/>
                <a:cs typeface="Arial" panose="020B0604020202020204" pitchFamily="34" charset="0"/>
              </a:rPr>
              <a:t>4</a:t>
            </a:r>
            <a:r>
              <a:rPr lang="en-US" sz="2200">
                <a:latin typeface="Arial" panose="020B0604020202020204" pitchFamily="34" charset="0"/>
                <a:cs typeface="Arial" panose="020B0604020202020204" pitchFamily="34" charset="0"/>
              </a:rPr>
              <a:t>  </a:t>
            </a:r>
          </a:p>
          <a:p>
            <a:pPr lvl="1">
              <a:lnSpc>
                <a:spcPct val="100000"/>
              </a:lnSpc>
            </a:pPr>
            <a:r>
              <a:rPr lang="en-US" sz="2200">
                <a:latin typeface="Arial" panose="020B0604020202020204" pitchFamily="34" charset="0"/>
                <a:cs typeface="Arial" panose="020B0604020202020204" pitchFamily="34" charset="0"/>
              </a:rPr>
              <a:t>Torques to be applied at hips and knees</a:t>
            </a:r>
          </a:p>
          <a:p>
            <a:endParaRPr lang="en-US"/>
          </a:p>
        </p:txBody>
      </p:sp>
    </p:spTree>
    <p:extLst>
      <p:ext uri="{BB962C8B-B14F-4D97-AF65-F5344CB8AC3E}">
        <p14:creationId xmlns:p14="http://schemas.microsoft.com/office/powerpoint/2010/main" val="9973867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415600" y="275315"/>
            <a:ext cx="11360800" cy="763600"/>
          </a:xfrm>
          <a:prstGeom prst="rect">
            <a:avLst/>
          </a:prstGeom>
        </p:spPr>
        <p:txBody>
          <a:bodyPr spcFirstLastPara="1" wrap="square" lIns="121900" tIns="121900" rIns="121900" bIns="121900" anchor="t" anchorCtr="0">
            <a:normAutofit/>
          </a:bodyPr>
          <a:lstStyle/>
          <a:p>
            <a:pPr>
              <a:buSzPct val="39285"/>
            </a:pPr>
            <a:r>
              <a:rPr lang="en-US"/>
              <a:t>Reinforcement Learning for NABI Locomotion</a:t>
            </a:r>
          </a:p>
          <a:p>
            <a:endParaRPr lang="en-US"/>
          </a:p>
        </p:txBody>
      </p:sp>
      <p:sp>
        <p:nvSpPr>
          <p:cNvPr id="68" name="Google Shape;68;p15"/>
          <p:cNvSpPr txBox="1">
            <a:spLocks noGrp="1"/>
          </p:cNvSpPr>
          <p:nvPr>
            <p:ph type="body" idx="1"/>
          </p:nvPr>
        </p:nvSpPr>
        <p:spPr>
          <a:xfrm>
            <a:off x="415600" y="1038915"/>
            <a:ext cx="7446613" cy="5454650"/>
          </a:xfrm>
          <a:prstGeom prst="rect">
            <a:avLst/>
          </a:prstGeom>
        </p:spPr>
        <p:txBody>
          <a:bodyPr spcFirstLastPara="1" wrap="square" lIns="121900" tIns="121900" rIns="121900" bIns="121900" anchor="t" anchorCtr="0">
            <a:normAutofit fontScale="92500" lnSpcReduction="20000"/>
          </a:bodyPr>
          <a:lstStyle/>
          <a:p>
            <a:pPr>
              <a:lnSpc>
                <a:spcPct val="160000"/>
              </a:lnSpc>
            </a:pPr>
            <a:r>
              <a:rPr lang="en"/>
              <a:t>Reward function: R</a:t>
            </a:r>
            <a:endParaRPr lang="en-US"/>
          </a:p>
          <a:p>
            <a:pPr lvl="1">
              <a:lnSpc>
                <a:spcPct val="160000"/>
              </a:lnSpc>
            </a:pPr>
            <a:r>
              <a:rPr lang="en"/>
              <a:t>Forward reward: 10 x forward velocity</a:t>
            </a:r>
            <a:endParaRPr lang="en-US"/>
          </a:p>
          <a:p>
            <a:pPr lvl="1">
              <a:lnSpc>
                <a:spcPct val="160000"/>
              </a:lnSpc>
            </a:pPr>
            <a:r>
              <a:rPr lang="en"/>
              <a:t>Survival reward: 3</a:t>
            </a:r>
            <a:endParaRPr lang="en-US"/>
          </a:p>
          <a:p>
            <a:pPr lvl="1">
              <a:lnSpc>
                <a:spcPct val="160000"/>
              </a:lnSpc>
            </a:pPr>
            <a:r>
              <a:rPr lang="en"/>
              <a:t>Out of line penalty: 10 x difference</a:t>
            </a:r>
            <a:endParaRPr lang="en-US"/>
          </a:p>
          <a:p>
            <a:pPr lvl="1">
              <a:lnSpc>
                <a:spcPct val="160000"/>
              </a:lnSpc>
            </a:pPr>
            <a:r>
              <a:rPr lang="en"/>
              <a:t>Actuator cost</a:t>
            </a:r>
            <a:endParaRPr lang="en-US"/>
          </a:p>
          <a:p>
            <a:pPr>
              <a:lnSpc>
                <a:spcPct val="160000"/>
              </a:lnSpc>
            </a:pPr>
            <a:r>
              <a:rPr lang="en"/>
              <a:t>Policy: Deterministic Linear Policy.</a:t>
            </a:r>
            <a:endParaRPr lang="en-US"/>
          </a:p>
          <a:p>
            <a:pPr lvl="1">
              <a:lnSpc>
                <a:spcPct val="160000"/>
              </a:lnSpc>
            </a:pPr>
            <a:r>
              <a:rPr lang="en"/>
              <a:t>M 𝜙(s) = a</a:t>
            </a:r>
            <a:endParaRPr lang="en-US"/>
          </a:p>
          <a:p>
            <a:pPr>
              <a:lnSpc>
                <a:spcPct val="160000"/>
              </a:lnSpc>
            </a:pPr>
            <a:r>
              <a:rPr lang="en"/>
              <a:t>RL Algorithm: ARS</a:t>
            </a:r>
            <a:endParaRPr lang="en-US"/>
          </a:p>
          <a:p>
            <a:pPr lvl="1">
              <a:lnSpc>
                <a:spcPct val="160000"/>
              </a:lnSpc>
            </a:pPr>
            <a:r>
              <a:rPr lang="en"/>
              <a:t>Mania H, Guy A, Recht B. Simple random search provides a competitive approach to reinforcement learning.</a:t>
            </a:r>
            <a:endParaRPr lang="en-US"/>
          </a:p>
          <a:p>
            <a:pPr lvl="1">
              <a:lnSpc>
                <a:spcPct val="160000"/>
              </a:lnSpc>
            </a:pPr>
            <a:r>
              <a:rPr lang="en"/>
              <a:t>Random search based algorithm</a:t>
            </a:r>
            <a:endParaRPr lang="en-US"/>
          </a:p>
          <a:p>
            <a:pPr lvl="1">
              <a:lnSpc>
                <a:spcPct val="160000"/>
              </a:lnSpc>
            </a:pPr>
            <a:r>
              <a:rPr lang="en"/>
              <a:t>Derivative free</a:t>
            </a:r>
            <a:endParaRPr lang="en-US"/>
          </a:p>
          <a:p>
            <a:pPr lvl="1">
              <a:lnSpc>
                <a:spcPct val="160000"/>
              </a:lnSpc>
            </a:pPr>
            <a:r>
              <a:rPr lang="en"/>
              <a:t>Highly parallelizable</a:t>
            </a:r>
            <a:endParaRPr lang="en-US"/>
          </a:p>
          <a:p>
            <a:pPr lvl="1">
              <a:lnSpc>
                <a:spcPct val="160000"/>
              </a:lnSpc>
            </a:pPr>
            <a:r>
              <a:rPr lang="en"/>
              <a:t>Linear policy</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415600" y="153700"/>
            <a:ext cx="11360800" cy="763600"/>
          </a:xfrm>
          <a:prstGeom prst="rect">
            <a:avLst/>
          </a:prstGeom>
        </p:spPr>
        <p:txBody>
          <a:bodyPr spcFirstLastPara="1" wrap="square" lIns="121900" tIns="121900" rIns="121900" bIns="121900" anchor="t" anchorCtr="0">
            <a:normAutofit/>
          </a:bodyPr>
          <a:lstStyle/>
          <a:p>
            <a:r>
              <a:rPr lang="en"/>
              <a:t>Reinforcement Learning for NABI Locomotion - ARS</a:t>
            </a:r>
            <a:endParaRPr/>
          </a:p>
        </p:txBody>
      </p:sp>
      <p:pic>
        <p:nvPicPr>
          <p:cNvPr id="75" name="Google Shape;75;p16"/>
          <p:cNvPicPr preferRelativeResize="0"/>
          <p:nvPr/>
        </p:nvPicPr>
        <p:blipFill rotWithShape="1">
          <a:blip r:embed="rId3">
            <a:alphaModFix/>
            <a:extLst>
              <a:ext uri="{BEBA8EAE-BF5A-486C-A8C5-ECC9F3942E4B}">
                <a14:imgProps xmlns:a14="http://schemas.microsoft.com/office/drawing/2010/main">
                  <a14:imgLayer r:embed="rId4">
                    <a14:imgEffect>
                      <a14:sharpenSoften amount="100000"/>
                    </a14:imgEffect>
                  </a14:imgLayer>
                </a14:imgProps>
              </a:ext>
            </a:extLst>
          </a:blip>
          <a:srcRect l="25609" t="26164" r="26278" b="3802"/>
          <a:stretch/>
        </p:blipFill>
        <p:spPr>
          <a:xfrm>
            <a:off x="2319536" y="917300"/>
            <a:ext cx="6712100" cy="566903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a:off x="415600" y="182549"/>
            <a:ext cx="11360800" cy="763600"/>
          </a:xfrm>
          <a:prstGeom prst="rect">
            <a:avLst/>
          </a:prstGeom>
        </p:spPr>
        <p:txBody>
          <a:bodyPr spcFirstLastPara="1" wrap="square" lIns="121900" tIns="121900" rIns="121900" bIns="121900" anchor="t" anchorCtr="0">
            <a:normAutofit/>
          </a:bodyPr>
          <a:lstStyle/>
          <a:p>
            <a:pPr>
              <a:buSzPct val="39285"/>
            </a:pPr>
            <a:r>
              <a:rPr lang="en"/>
              <a:t>Reinforcement Learning for NABI Locomotion</a:t>
            </a:r>
            <a:endParaRPr/>
          </a:p>
          <a:p>
            <a:endParaRPr/>
          </a:p>
        </p:txBody>
      </p:sp>
      <p:sp>
        <p:nvSpPr>
          <p:cNvPr id="81" name="Google Shape;81;p17"/>
          <p:cNvSpPr txBox="1">
            <a:spLocks noGrp="1"/>
          </p:cNvSpPr>
          <p:nvPr>
            <p:ph type="body" idx="1"/>
          </p:nvPr>
        </p:nvSpPr>
        <p:spPr>
          <a:xfrm>
            <a:off x="256574" y="1341966"/>
            <a:ext cx="5680400" cy="4555200"/>
          </a:xfrm>
          <a:prstGeom prst="rect">
            <a:avLst/>
          </a:prstGeom>
        </p:spPr>
        <p:txBody>
          <a:bodyPr spcFirstLastPara="1" wrap="square" lIns="121900" tIns="121900" rIns="121900" bIns="121900" anchor="t" anchorCtr="0">
            <a:normAutofit/>
          </a:bodyPr>
          <a:lstStyle/>
          <a:p>
            <a:pPr>
              <a:lnSpc>
                <a:spcPct val="120000"/>
              </a:lnSpc>
            </a:pPr>
            <a:r>
              <a:rPr lang="en"/>
              <a:t>Hyperparameters of ARS:</a:t>
            </a:r>
            <a:endParaRPr/>
          </a:p>
          <a:p>
            <a:pPr lvl="1">
              <a:lnSpc>
                <a:spcPct val="120000"/>
              </a:lnSpc>
            </a:pPr>
            <a:r>
              <a:rPr lang="en"/>
              <a:t>N = 16</a:t>
            </a:r>
            <a:endParaRPr/>
          </a:p>
          <a:p>
            <a:pPr lvl="1">
              <a:lnSpc>
                <a:spcPct val="120000"/>
              </a:lnSpc>
            </a:pPr>
            <a:r>
              <a:rPr lang="en"/>
              <a:t>b = 8</a:t>
            </a:r>
            <a:endParaRPr/>
          </a:p>
          <a:p>
            <a:pPr lvl="1">
              <a:lnSpc>
                <a:spcPct val="120000"/>
              </a:lnSpc>
            </a:pPr>
            <a:r>
              <a:rPr lang="en"/>
              <a:t>lr = 0.02</a:t>
            </a:r>
            <a:endParaRPr/>
          </a:p>
          <a:p>
            <a:pPr lvl="1">
              <a:lnSpc>
                <a:spcPct val="120000"/>
              </a:lnSpc>
            </a:pPr>
            <a:r>
              <a:rPr lang="en"/>
              <a:t>noise = 0.03</a:t>
            </a:r>
            <a:endParaRPr/>
          </a:p>
          <a:p>
            <a:pPr>
              <a:lnSpc>
                <a:spcPct val="120000"/>
              </a:lnSpc>
            </a:pPr>
            <a:r>
              <a:rPr lang="en"/>
              <a:t>Results:</a:t>
            </a:r>
            <a:endParaRPr/>
          </a:p>
          <a:p>
            <a:pPr lvl="1">
              <a:lnSpc>
                <a:spcPct val="120000"/>
              </a:lnSpc>
            </a:pPr>
            <a:r>
              <a:rPr lang="en"/>
              <a:t>Robot could complete walking on the wedge of 7 degrees.</a:t>
            </a:r>
            <a:endParaRPr/>
          </a:p>
          <a:p>
            <a:pPr lvl="1">
              <a:lnSpc>
                <a:spcPct val="120000"/>
              </a:lnSpc>
            </a:pPr>
            <a:r>
              <a:rPr lang="en"/>
              <a:t>Each trajectory is of 2000 timesteps.</a:t>
            </a:r>
            <a:endParaRPr/>
          </a:p>
          <a:p>
            <a:pPr lvl="1">
              <a:lnSpc>
                <a:spcPct val="120000"/>
              </a:lnSpc>
            </a:pPr>
            <a:r>
              <a:rPr lang="en"/>
              <a:t>Training took 10</a:t>
            </a:r>
            <a:r>
              <a:rPr lang="en" baseline="30000"/>
              <a:t>7</a:t>
            </a:r>
            <a:r>
              <a:rPr lang="en"/>
              <a:t> simulation timesteps.</a:t>
            </a:r>
            <a:endParaRPr/>
          </a:p>
          <a:p>
            <a:pPr lvl="1">
              <a:lnSpc>
                <a:spcPct val="120000"/>
              </a:lnSpc>
            </a:pPr>
            <a:r>
              <a:rPr lang="en"/>
              <a:t>~ 20 - 30 mins</a:t>
            </a:r>
            <a:endParaRPr/>
          </a:p>
          <a:p>
            <a:pPr>
              <a:lnSpc>
                <a:spcPct val="120000"/>
              </a:lnSpc>
            </a:pPr>
            <a:r>
              <a:rPr lang="en"/>
              <a:t>Demo video</a:t>
            </a:r>
            <a:endParaRPr/>
          </a:p>
        </p:txBody>
      </p:sp>
      <p:pic>
        <p:nvPicPr>
          <p:cNvPr id="4" name="openaigym.video.0.111983.video000001">
            <a:hlinkClick r:id="" action="ppaction://media"/>
            <a:extLst>
              <a:ext uri="{FF2B5EF4-FFF2-40B4-BE49-F238E27FC236}">
                <a16:creationId xmlns:a16="http://schemas.microsoft.com/office/drawing/2014/main" id="{A58C2327-2C4B-4C52-B44E-5CCBA38535A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537464" y="1341966"/>
            <a:ext cx="4762500" cy="4762500"/>
          </a:xfrm>
          <a:prstGeom prst="rect">
            <a:avLst/>
          </a:prstGeom>
        </p:spPr>
      </p:pic>
      <p:sp>
        <p:nvSpPr>
          <p:cNvPr id="2" name="Oval 1">
            <a:extLst>
              <a:ext uri="{FF2B5EF4-FFF2-40B4-BE49-F238E27FC236}">
                <a16:creationId xmlns:a16="http://schemas.microsoft.com/office/drawing/2014/main" id="{2B6D0EFD-8AAD-4D4A-A342-2C26E3A4B93D}"/>
              </a:ext>
            </a:extLst>
          </p:cNvPr>
          <p:cNvSpPr/>
          <p:nvPr/>
        </p:nvSpPr>
        <p:spPr>
          <a:xfrm>
            <a:off x="5470979" y="1582253"/>
            <a:ext cx="1903530" cy="1098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1D009332-4BF1-4769-99B4-603701A54AB9}"/>
              </a:ext>
            </a:extLst>
          </p:cNvPr>
          <p:cNvSpPr txBox="1"/>
          <p:nvPr/>
        </p:nvSpPr>
        <p:spPr>
          <a:xfrm>
            <a:off x="5855291" y="1895146"/>
            <a:ext cx="1280999" cy="430887"/>
          </a:xfrm>
          <a:prstGeom prst="rect">
            <a:avLst/>
          </a:prstGeom>
          <a:noFill/>
        </p:spPr>
        <p:txBody>
          <a:bodyPr wrap="square" rtlCol="0">
            <a:spAutoFit/>
          </a:bodyPr>
          <a:lstStyle/>
          <a:p>
            <a:r>
              <a:rPr lang="en-US" sz="2200">
                <a:solidFill>
                  <a:schemeClr val="bg1"/>
                </a:solidFill>
              </a:rPr>
              <a:t>VIDEO</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415600" y="248810"/>
            <a:ext cx="11360800" cy="763600"/>
          </a:xfrm>
          <a:prstGeom prst="rect">
            <a:avLst/>
          </a:prstGeom>
        </p:spPr>
        <p:txBody>
          <a:bodyPr spcFirstLastPara="1" wrap="square" lIns="121900" tIns="121900" rIns="121900" bIns="121900" anchor="t" anchorCtr="0">
            <a:normAutofit/>
          </a:bodyPr>
          <a:lstStyle/>
          <a:p>
            <a:r>
              <a:rPr lang="en"/>
              <a:t>Future Work 1</a:t>
            </a:r>
            <a:endParaRPr/>
          </a:p>
        </p:txBody>
      </p:sp>
      <p:sp>
        <p:nvSpPr>
          <p:cNvPr id="87" name="Google Shape;87;p18"/>
          <p:cNvSpPr txBox="1">
            <a:spLocks noGrp="1"/>
          </p:cNvSpPr>
          <p:nvPr>
            <p:ph type="body" idx="1"/>
          </p:nvPr>
        </p:nvSpPr>
        <p:spPr>
          <a:xfrm>
            <a:off x="415600" y="951394"/>
            <a:ext cx="11360800" cy="3269834"/>
          </a:xfrm>
          <a:prstGeom prst="rect">
            <a:avLst/>
          </a:prstGeom>
        </p:spPr>
        <p:txBody>
          <a:bodyPr spcFirstLastPara="1" wrap="square" lIns="121900" tIns="121900" rIns="121900" bIns="121900" anchor="t" anchorCtr="0">
            <a:normAutofit/>
          </a:bodyPr>
          <a:lstStyle/>
          <a:p>
            <a:r>
              <a:rPr lang="en" sz="2000"/>
              <a:t>Combine Control and Learning for sample efficiency</a:t>
            </a:r>
            <a:endParaRPr sz="2000"/>
          </a:p>
          <a:p>
            <a:pPr lvl="1"/>
            <a:r>
              <a:rPr lang="en" sz="2000"/>
              <a:t>Learn the dynamics model using random action trajectories.</a:t>
            </a:r>
            <a:endParaRPr sz="2000"/>
          </a:p>
          <a:p>
            <a:pPr lvl="1"/>
            <a:r>
              <a:rPr lang="en" sz="2000"/>
              <a:t>Consequently plan for action sequences according to the learned model.</a:t>
            </a:r>
            <a:endParaRPr sz="2000"/>
          </a:p>
          <a:p>
            <a:r>
              <a:rPr lang="en" sz="2000"/>
              <a:t>Data Efficient Reinforcement Learning for Legged Robots. (2020)</a:t>
            </a:r>
            <a:endParaRPr sz="2000"/>
          </a:p>
          <a:p>
            <a:pPr lvl="1"/>
            <a:r>
              <a:rPr lang="en" sz="2000"/>
              <a:t>Yang Y, et al.</a:t>
            </a:r>
            <a:endParaRPr sz="2000"/>
          </a:p>
          <a:p>
            <a:pPr lvl="1"/>
            <a:r>
              <a:rPr lang="en" sz="2000"/>
              <a:t> In: Conference on Robot Learning.</a:t>
            </a:r>
            <a:endParaRPr sz="2000"/>
          </a:p>
          <a:p>
            <a:pPr marL="1219170" indent="0">
              <a:spcBef>
                <a:spcPts val="1600"/>
              </a:spcBef>
              <a:spcAft>
                <a:spcPts val="1600"/>
              </a:spcAft>
              <a:buNone/>
            </a:pPr>
            <a:endParaRPr/>
          </a:p>
        </p:txBody>
      </p:sp>
      <p:pic>
        <p:nvPicPr>
          <p:cNvPr id="88" name="Google Shape;88;p18"/>
          <p:cNvPicPr preferRelativeResize="0"/>
          <p:nvPr/>
        </p:nvPicPr>
        <p:blipFill rotWithShape="1">
          <a:blip r:embed="rId3">
            <a:alphaModFix/>
          </a:blip>
          <a:srcRect l="15079" t="37437" r="38363" b="16154"/>
          <a:stretch/>
        </p:blipFill>
        <p:spPr>
          <a:xfrm>
            <a:off x="6096000" y="3110663"/>
            <a:ext cx="5296733" cy="3100963"/>
          </a:xfrm>
          <a:prstGeom prst="rect">
            <a:avLst/>
          </a:prstGeom>
          <a:noFill/>
          <a:ln>
            <a:noFill/>
          </a:ln>
        </p:spPr>
      </p:pic>
      <p:pic>
        <p:nvPicPr>
          <p:cNvPr id="89" name="Google Shape;89;p18"/>
          <p:cNvPicPr preferRelativeResize="0"/>
          <p:nvPr/>
        </p:nvPicPr>
        <p:blipFill rotWithShape="1">
          <a:blip r:embed="rId4">
            <a:alphaModFix/>
          </a:blip>
          <a:srcRect l="49168" t="46803" r="21601" b="22756"/>
          <a:stretch/>
        </p:blipFill>
        <p:spPr>
          <a:xfrm>
            <a:off x="689113" y="3429000"/>
            <a:ext cx="5181599" cy="3100963"/>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9"/>
          <p:cNvSpPr txBox="1">
            <a:spLocks noGrp="1"/>
          </p:cNvSpPr>
          <p:nvPr>
            <p:ph type="title"/>
          </p:nvPr>
        </p:nvSpPr>
        <p:spPr>
          <a:xfrm>
            <a:off x="415600" y="384367"/>
            <a:ext cx="11360800" cy="763600"/>
          </a:xfrm>
          <a:prstGeom prst="rect">
            <a:avLst/>
          </a:prstGeom>
        </p:spPr>
        <p:txBody>
          <a:bodyPr spcFirstLastPara="1" wrap="square" lIns="121900" tIns="121900" rIns="121900" bIns="121900" anchor="t" anchorCtr="0">
            <a:normAutofit/>
          </a:bodyPr>
          <a:lstStyle/>
          <a:p>
            <a:r>
              <a:rPr lang="en"/>
              <a:t>Future work 2</a:t>
            </a:r>
            <a:endParaRPr/>
          </a:p>
        </p:txBody>
      </p:sp>
      <p:sp>
        <p:nvSpPr>
          <p:cNvPr id="95" name="Google Shape;95;p19"/>
          <p:cNvSpPr txBox="1">
            <a:spLocks noGrp="1"/>
          </p:cNvSpPr>
          <p:nvPr>
            <p:ph type="body" idx="1"/>
          </p:nvPr>
        </p:nvSpPr>
        <p:spPr>
          <a:xfrm>
            <a:off x="1010323" y="1271590"/>
            <a:ext cx="11360800" cy="2157410"/>
          </a:xfrm>
          <a:prstGeom prst="rect">
            <a:avLst/>
          </a:prstGeom>
        </p:spPr>
        <p:txBody>
          <a:bodyPr spcFirstLastPara="1" wrap="square" lIns="121900" tIns="121900" rIns="121900" bIns="121900" anchor="t" anchorCtr="0">
            <a:normAutofit/>
          </a:bodyPr>
          <a:lstStyle/>
          <a:p>
            <a:r>
              <a:rPr lang="en" sz="2000"/>
              <a:t>Meta RL for varying slopes</a:t>
            </a:r>
            <a:endParaRPr sz="2000"/>
          </a:p>
          <a:p>
            <a:pPr lvl="1"/>
            <a:r>
              <a:rPr lang="en" sz="2000"/>
              <a:t>Training from scratch for each slope is expensive/tedious.</a:t>
            </a:r>
            <a:endParaRPr sz="2000"/>
          </a:p>
          <a:p>
            <a:pPr lvl="1"/>
            <a:r>
              <a:rPr lang="en" sz="2000"/>
              <a:t>Learn a generic policy which can walk on slopes.</a:t>
            </a:r>
            <a:endParaRPr sz="2000"/>
          </a:p>
          <a:p>
            <a:pPr lvl="1"/>
            <a:r>
              <a:rPr lang="en" sz="2000"/>
              <a:t>Fine tune / adapt to new slopes quickly.</a:t>
            </a:r>
            <a:endParaRPr sz="2000"/>
          </a:p>
          <a:p>
            <a:pPr lvl="1"/>
            <a:r>
              <a:rPr lang="en" sz="2000"/>
              <a:t>Use Meta Learning / Meta RL techniques for achieving this.</a:t>
            </a:r>
            <a:endParaRPr sz="2000"/>
          </a:p>
          <a:p>
            <a:pPr marL="0" indent="0">
              <a:spcBef>
                <a:spcPts val="1600"/>
              </a:spcBef>
              <a:spcAft>
                <a:spcPts val="1600"/>
              </a:spcAft>
              <a:buNone/>
            </a:pPr>
            <a:endParaRPr/>
          </a:p>
        </p:txBody>
      </p:sp>
      <p:pic>
        <p:nvPicPr>
          <p:cNvPr id="96" name="Google Shape;96;p19"/>
          <p:cNvPicPr preferRelativeResize="0"/>
          <p:nvPr/>
        </p:nvPicPr>
        <p:blipFill>
          <a:blip r:embed="rId3">
            <a:alphaModFix/>
            <a:extLst>
              <a:ext uri="{BEBA8EAE-BF5A-486C-A8C5-ECC9F3942E4B}">
                <a14:imgProps xmlns:a14="http://schemas.microsoft.com/office/drawing/2010/main">
                  <a14:imgLayer r:embed="rId4">
                    <a14:imgEffect>
                      <a14:saturation sat="400000"/>
                    </a14:imgEffect>
                  </a14:imgLayer>
                </a14:imgProps>
              </a:ext>
            </a:extLst>
          </a:blip>
          <a:stretch>
            <a:fillRect/>
          </a:stretch>
        </p:blipFill>
        <p:spPr>
          <a:xfrm>
            <a:off x="2782144" y="3552623"/>
            <a:ext cx="6839748" cy="28817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13">
            <a:extLst>
              <a:ext uri="{FF2B5EF4-FFF2-40B4-BE49-F238E27FC236}">
                <a16:creationId xmlns:a16="http://schemas.microsoft.com/office/drawing/2014/main" id="{10EB215C-7839-4CEA-AA02-B8F7755F9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Freeform: Shape 15">
            <a:extLst>
              <a:ext uri="{FF2B5EF4-FFF2-40B4-BE49-F238E27FC236}">
                <a16:creationId xmlns:a16="http://schemas.microsoft.com/office/drawing/2014/main" id="{91011C6D-05BE-4D99-8C11-A0E478B129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0915134" cy="2251389"/>
          </a:xfrm>
          <a:custGeom>
            <a:avLst/>
            <a:gdLst>
              <a:gd name="connsiteX0" fmla="*/ 0 w 10915134"/>
              <a:gd name="connsiteY0" fmla="*/ 0 h 2251389"/>
              <a:gd name="connsiteX1" fmla="*/ 10915134 w 10915134"/>
              <a:gd name="connsiteY1" fmla="*/ 0 h 2251389"/>
              <a:gd name="connsiteX2" fmla="*/ 10882980 w 10915134"/>
              <a:gd name="connsiteY2" fmla="*/ 49990 h 2251389"/>
              <a:gd name="connsiteX3" fmla="*/ 10834795 w 10915134"/>
              <a:gd name="connsiteY3" fmla="*/ 110024 h 2251389"/>
              <a:gd name="connsiteX4" fmla="*/ 10738392 w 10915134"/>
              <a:gd name="connsiteY4" fmla="*/ 165813 h 2251389"/>
              <a:gd name="connsiteX5" fmla="*/ 10633692 w 10915134"/>
              <a:gd name="connsiteY5" fmla="*/ 209264 h 2251389"/>
              <a:gd name="connsiteX6" fmla="*/ 10586800 w 10915134"/>
              <a:gd name="connsiteY6" fmla="*/ 239716 h 2251389"/>
              <a:gd name="connsiteX7" fmla="*/ 10501658 w 10915134"/>
              <a:gd name="connsiteY7" fmla="*/ 307174 h 2251389"/>
              <a:gd name="connsiteX8" fmla="*/ 10404067 w 10915134"/>
              <a:gd name="connsiteY8" fmla="*/ 412395 h 2251389"/>
              <a:gd name="connsiteX9" fmla="*/ 10380953 w 10915134"/>
              <a:gd name="connsiteY9" fmla="*/ 472334 h 2251389"/>
              <a:gd name="connsiteX10" fmla="*/ 10341416 w 10915134"/>
              <a:gd name="connsiteY10" fmla="*/ 504774 h 2251389"/>
              <a:gd name="connsiteX11" fmla="*/ 10326329 w 10915134"/>
              <a:gd name="connsiteY11" fmla="*/ 523459 h 2251389"/>
              <a:gd name="connsiteX12" fmla="*/ 10298289 w 10915134"/>
              <a:gd name="connsiteY12" fmla="*/ 532173 h 2251389"/>
              <a:gd name="connsiteX13" fmla="*/ 10243127 w 10915134"/>
              <a:gd name="connsiteY13" fmla="*/ 540715 h 2251389"/>
              <a:gd name="connsiteX14" fmla="*/ 10141243 w 10915134"/>
              <a:gd name="connsiteY14" fmla="*/ 592343 h 2251389"/>
              <a:gd name="connsiteX15" fmla="*/ 9940352 w 10915134"/>
              <a:gd name="connsiteY15" fmla="*/ 631518 h 2251389"/>
              <a:gd name="connsiteX16" fmla="*/ 9836226 w 10915134"/>
              <a:gd name="connsiteY16" fmla="*/ 660496 h 2251389"/>
              <a:gd name="connsiteX17" fmla="*/ 9686899 w 10915134"/>
              <a:gd name="connsiteY17" fmla="*/ 683782 h 2251389"/>
              <a:gd name="connsiteX18" fmla="*/ 9578209 w 10915134"/>
              <a:gd name="connsiteY18" fmla="*/ 709781 h 2251389"/>
              <a:gd name="connsiteX19" fmla="*/ 9437298 w 10915134"/>
              <a:gd name="connsiteY19" fmla="*/ 757337 h 2251389"/>
              <a:gd name="connsiteX20" fmla="*/ 9435498 w 10915134"/>
              <a:gd name="connsiteY20" fmla="*/ 759689 h 2251389"/>
              <a:gd name="connsiteX21" fmla="*/ 9413910 w 10915134"/>
              <a:gd name="connsiteY21" fmla="*/ 764531 h 2251389"/>
              <a:gd name="connsiteX22" fmla="*/ 9361370 w 10915134"/>
              <a:gd name="connsiteY22" fmla="*/ 760593 h 2251389"/>
              <a:gd name="connsiteX23" fmla="*/ 9356626 w 10915134"/>
              <a:gd name="connsiteY23" fmla="*/ 764594 h 2251389"/>
              <a:gd name="connsiteX24" fmla="*/ 9311281 w 10915134"/>
              <a:gd name="connsiteY24" fmla="*/ 769260 h 2251389"/>
              <a:gd name="connsiteX25" fmla="*/ 9311173 w 10915134"/>
              <a:gd name="connsiteY25" fmla="*/ 771337 h 2251389"/>
              <a:gd name="connsiteX26" fmla="*/ 9300658 w 10915134"/>
              <a:gd name="connsiteY26" fmla="*/ 781452 h 2251389"/>
              <a:gd name="connsiteX27" fmla="*/ 9279376 w 10915134"/>
              <a:gd name="connsiteY27" fmla="*/ 796188 h 2251389"/>
              <a:gd name="connsiteX28" fmla="*/ 9189502 w 10915134"/>
              <a:gd name="connsiteY28" fmla="*/ 860175 h 2251389"/>
              <a:gd name="connsiteX29" fmla="*/ 9180260 w 10915134"/>
              <a:gd name="connsiteY29" fmla="*/ 862300 h 2251389"/>
              <a:gd name="connsiteX30" fmla="*/ 9180186 w 10915134"/>
              <a:gd name="connsiteY30" fmla="*/ 862799 h 2251389"/>
              <a:gd name="connsiteX31" fmla="*/ 9170652 w 10915134"/>
              <a:gd name="connsiteY31" fmla="*/ 865945 h 2251389"/>
              <a:gd name="connsiteX32" fmla="*/ 9145484 w 10915134"/>
              <a:gd name="connsiteY32" fmla="*/ 870300 h 2251389"/>
              <a:gd name="connsiteX33" fmla="*/ 9140031 w 10915134"/>
              <a:gd name="connsiteY33" fmla="*/ 874741 h 2251389"/>
              <a:gd name="connsiteX34" fmla="*/ 9138892 w 10915134"/>
              <a:gd name="connsiteY34" fmla="*/ 880860 h 2251389"/>
              <a:gd name="connsiteX35" fmla="*/ 9107257 w 10915134"/>
              <a:gd name="connsiteY35" fmla="*/ 903704 h 2251389"/>
              <a:gd name="connsiteX36" fmla="*/ 9034880 w 10915134"/>
              <a:gd name="connsiteY36" fmla="*/ 948837 h 2251389"/>
              <a:gd name="connsiteX37" fmla="*/ 8950600 w 10915134"/>
              <a:gd name="connsiteY37" fmla="*/ 994853 h 2251389"/>
              <a:gd name="connsiteX38" fmla="*/ 8753014 w 10915134"/>
              <a:gd name="connsiteY38" fmla="*/ 1118658 h 2251389"/>
              <a:gd name="connsiteX39" fmla="*/ 8581094 w 10915134"/>
              <a:gd name="connsiteY39" fmla="*/ 1153261 h 2251389"/>
              <a:gd name="connsiteX40" fmla="*/ 8498175 w 10915134"/>
              <a:gd name="connsiteY40" fmla="*/ 1187969 h 2251389"/>
              <a:gd name="connsiteX41" fmla="*/ 8448788 w 10915134"/>
              <a:gd name="connsiteY41" fmla="*/ 1206463 h 2251389"/>
              <a:gd name="connsiteX42" fmla="*/ 8367996 w 10915134"/>
              <a:gd name="connsiteY42" fmla="*/ 1232783 h 2251389"/>
              <a:gd name="connsiteX43" fmla="*/ 8367423 w 10915134"/>
              <a:gd name="connsiteY43" fmla="*/ 1238278 h 2251389"/>
              <a:gd name="connsiteX44" fmla="*/ 8359640 w 10915134"/>
              <a:gd name="connsiteY44" fmla="*/ 1246782 h 2251389"/>
              <a:gd name="connsiteX45" fmla="*/ 8346100 w 10915134"/>
              <a:gd name="connsiteY45" fmla="*/ 1266142 h 2251389"/>
              <a:gd name="connsiteX46" fmla="*/ 8318833 w 10915134"/>
              <a:gd name="connsiteY46" fmla="*/ 1292714 h 2251389"/>
              <a:gd name="connsiteX47" fmla="*/ 8317719 w 10915134"/>
              <a:gd name="connsiteY47" fmla="*/ 1291904 h 2251389"/>
              <a:gd name="connsiteX48" fmla="*/ 8307730 w 10915134"/>
              <a:gd name="connsiteY48" fmla="*/ 1293984 h 2251389"/>
              <a:gd name="connsiteX49" fmla="*/ 8240756 w 10915134"/>
              <a:gd name="connsiteY49" fmla="*/ 1301537 h 2251389"/>
              <a:gd name="connsiteX50" fmla="*/ 8216639 w 10915134"/>
              <a:gd name="connsiteY50" fmla="*/ 1327887 h 2251389"/>
              <a:gd name="connsiteX51" fmla="*/ 8211337 w 10915134"/>
              <a:gd name="connsiteY51" fmla="*/ 1332570 h 2251389"/>
              <a:gd name="connsiteX52" fmla="*/ 8211048 w 10915134"/>
              <a:gd name="connsiteY52" fmla="*/ 1332403 h 2251389"/>
              <a:gd name="connsiteX53" fmla="*/ 8205085 w 10915134"/>
              <a:gd name="connsiteY53" fmla="*/ 1336831 h 2251389"/>
              <a:gd name="connsiteX54" fmla="*/ 8137554 w 10915134"/>
              <a:gd name="connsiteY54" fmla="*/ 1342145 h 2251389"/>
              <a:gd name="connsiteX55" fmla="*/ 8054564 w 10915134"/>
              <a:gd name="connsiteY55" fmla="*/ 1367911 h 2251389"/>
              <a:gd name="connsiteX56" fmla="*/ 7973237 w 10915134"/>
              <a:gd name="connsiteY56" fmla="*/ 1397544 h 2251389"/>
              <a:gd name="connsiteX57" fmla="*/ 7944198 w 10915134"/>
              <a:gd name="connsiteY57" fmla="*/ 1410276 h 2251389"/>
              <a:gd name="connsiteX58" fmla="*/ 7890643 w 10915134"/>
              <a:gd name="connsiteY58" fmla="*/ 1424144 h 2251389"/>
              <a:gd name="connsiteX59" fmla="*/ 7864997 w 10915134"/>
              <a:gd name="connsiteY59" fmla="*/ 1425023 h 2251389"/>
              <a:gd name="connsiteX60" fmla="*/ 7864067 w 10915134"/>
              <a:gd name="connsiteY60" fmla="*/ 1426002 h 2251389"/>
              <a:gd name="connsiteX61" fmla="*/ 7861153 w 10915134"/>
              <a:gd name="connsiteY61" fmla="*/ 1423038 h 2251389"/>
              <a:gd name="connsiteX62" fmla="*/ 7844586 w 10915134"/>
              <a:gd name="connsiteY62" fmla="*/ 1429169 h 2251389"/>
              <a:gd name="connsiteX63" fmla="*/ 7840350 w 10915134"/>
              <a:gd name="connsiteY63" fmla="*/ 1432451 h 2251389"/>
              <a:gd name="connsiteX64" fmla="*/ 7833722 w 10915134"/>
              <a:gd name="connsiteY64" fmla="*/ 1435148 h 2251389"/>
              <a:gd name="connsiteX65" fmla="*/ 7833492 w 10915134"/>
              <a:gd name="connsiteY65" fmla="*/ 1434901 h 2251389"/>
              <a:gd name="connsiteX66" fmla="*/ 7827413 w 10915134"/>
              <a:gd name="connsiteY66" fmla="*/ 1438043 h 2251389"/>
              <a:gd name="connsiteX67" fmla="*/ 7798463 w 10915134"/>
              <a:gd name="connsiteY67" fmla="*/ 1457407 h 2251389"/>
              <a:gd name="connsiteX68" fmla="*/ 7759015 w 10915134"/>
              <a:gd name="connsiteY68" fmla="*/ 1458666 h 2251389"/>
              <a:gd name="connsiteX69" fmla="*/ 7752684 w 10915134"/>
              <a:gd name="connsiteY69" fmla="*/ 1444792 h 2251389"/>
              <a:gd name="connsiteX70" fmla="*/ 7747867 w 10915134"/>
              <a:gd name="connsiteY70" fmla="*/ 1447976 h 2251389"/>
              <a:gd name="connsiteX71" fmla="*/ 7738750 w 10915134"/>
              <a:gd name="connsiteY71" fmla="*/ 1456574 h 2251389"/>
              <a:gd name="connsiteX72" fmla="*/ 7735619 w 10915134"/>
              <a:gd name="connsiteY72" fmla="*/ 1456320 h 2251389"/>
              <a:gd name="connsiteX73" fmla="*/ 7705072 w 10915134"/>
              <a:gd name="connsiteY73" fmla="*/ 1465768 h 2251389"/>
              <a:gd name="connsiteX74" fmla="*/ 7696073 w 10915134"/>
              <a:gd name="connsiteY74" fmla="*/ 1462212 h 2251389"/>
              <a:gd name="connsiteX75" fmla="*/ 7692096 w 10915134"/>
              <a:gd name="connsiteY75" fmla="*/ 1462163 h 2251389"/>
              <a:gd name="connsiteX76" fmla="*/ 7674689 w 10915134"/>
              <a:gd name="connsiteY76" fmla="*/ 1477613 h 2251389"/>
              <a:gd name="connsiteX77" fmla="*/ 7665348 w 10915134"/>
              <a:gd name="connsiteY77" fmla="*/ 1483862 h 2251389"/>
              <a:gd name="connsiteX78" fmla="*/ 7606276 w 10915134"/>
              <a:gd name="connsiteY78" fmla="*/ 1538521 h 2251389"/>
              <a:gd name="connsiteX79" fmla="*/ 7504695 w 10915134"/>
              <a:gd name="connsiteY79" fmla="*/ 1566686 h 2251389"/>
              <a:gd name="connsiteX80" fmla="*/ 7401270 w 10915134"/>
              <a:gd name="connsiteY80" fmla="*/ 1597361 h 2251389"/>
              <a:gd name="connsiteX81" fmla="*/ 7320321 w 10915134"/>
              <a:gd name="connsiteY81" fmla="*/ 1619535 h 2251389"/>
              <a:gd name="connsiteX82" fmla="*/ 7149526 w 10915134"/>
              <a:gd name="connsiteY82" fmla="*/ 1743630 h 2251389"/>
              <a:gd name="connsiteX83" fmla="*/ 7105391 w 10915134"/>
              <a:gd name="connsiteY83" fmla="*/ 1752328 h 2251389"/>
              <a:gd name="connsiteX84" fmla="*/ 7071654 w 10915134"/>
              <a:gd name="connsiteY84" fmla="*/ 1785091 h 2251389"/>
              <a:gd name="connsiteX85" fmla="*/ 7054359 w 10915134"/>
              <a:gd name="connsiteY85" fmla="*/ 1782439 h 2251389"/>
              <a:gd name="connsiteX86" fmla="*/ 7051319 w 10915134"/>
              <a:gd name="connsiteY86" fmla="*/ 1781706 h 2251389"/>
              <a:gd name="connsiteX87" fmla="*/ 7040377 w 10915134"/>
              <a:gd name="connsiteY87" fmla="*/ 1784767 h 2251389"/>
              <a:gd name="connsiteX88" fmla="*/ 7035771 w 10915134"/>
              <a:gd name="connsiteY88" fmla="*/ 1778137 h 2251389"/>
              <a:gd name="connsiteX89" fmla="*/ 7018208 w 10915134"/>
              <a:gd name="connsiteY89" fmla="*/ 1777373 h 2251389"/>
              <a:gd name="connsiteX90" fmla="*/ 6998493 w 10915134"/>
              <a:gd name="connsiteY90" fmla="*/ 1785098 h 2251389"/>
              <a:gd name="connsiteX91" fmla="*/ 6928288 w 10915134"/>
              <a:gd name="connsiteY91" fmla="*/ 1811732 h 2251389"/>
              <a:gd name="connsiteX92" fmla="*/ 6917773 w 10915134"/>
              <a:gd name="connsiteY92" fmla="*/ 1820666 h 2251389"/>
              <a:gd name="connsiteX93" fmla="*/ 6881789 w 10915134"/>
              <a:gd name="connsiteY93" fmla="*/ 1828309 h 2251389"/>
              <a:gd name="connsiteX94" fmla="*/ 6879926 w 10915134"/>
              <a:gd name="connsiteY94" fmla="*/ 1830591 h 2251389"/>
              <a:gd name="connsiteX95" fmla="*/ 6845508 w 10915134"/>
              <a:gd name="connsiteY95" fmla="*/ 1841035 h 2251389"/>
              <a:gd name="connsiteX96" fmla="*/ 6786683 w 10915134"/>
              <a:gd name="connsiteY96" fmla="*/ 1868367 h 2251389"/>
              <a:gd name="connsiteX97" fmla="*/ 6773874 w 10915134"/>
              <a:gd name="connsiteY97" fmla="*/ 1863267 h 2251389"/>
              <a:gd name="connsiteX98" fmla="*/ 6771241 w 10915134"/>
              <a:gd name="connsiteY98" fmla="*/ 1859449 h 2251389"/>
              <a:gd name="connsiteX99" fmla="*/ 6755065 w 10915134"/>
              <a:gd name="connsiteY99" fmla="*/ 1866822 h 2251389"/>
              <a:gd name="connsiteX100" fmla="*/ 6740854 w 10915134"/>
              <a:gd name="connsiteY100" fmla="*/ 1865352 h 2251389"/>
              <a:gd name="connsiteX101" fmla="*/ 6730997 w 10915134"/>
              <a:gd name="connsiteY101" fmla="*/ 1874155 h 2251389"/>
              <a:gd name="connsiteX102" fmla="*/ 6714212 w 10915134"/>
              <a:gd name="connsiteY102" fmla="*/ 1876293 h 2251389"/>
              <a:gd name="connsiteX103" fmla="*/ 6693130 w 10915134"/>
              <a:gd name="connsiteY103" fmla="*/ 1876808 h 2251389"/>
              <a:gd name="connsiteX104" fmla="*/ 6674405 w 10915134"/>
              <a:gd name="connsiteY104" fmla="*/ 1873459 h 2251389"/>
              <a:gd name="connsiteX105" fmla="*/ 6647714 w 10915134"/>
              <a:gd name="connsiteY105" fmla="*/ 1878941 h 2251389"/>
              <a:gd name="connsiteX106" fmla="*/ 6586613 w 10915134"/>
              <a:gd name="connsiteY106" fmla="*/ 1887053 h 2251389"/>
              <a:gd name="connsiteX107" fmla="*/ 6540424 w 10915134"/>
              <a:gd name="connsiteY107" fmla="*/ 1893269 h 2251389"/>
              <a:gd name="connsiteX108" fmla="*/ 6460034 w 10915134"/>
              <a:gd name="connsiteY108" fmla="*/ 1911286 h 2251389"/>
              <a:gd name="connsiteX109" fmla="*/ 6445449 w 10915134"/>
              <a:gd name="connsiteY109" fmla="*/ 1926499 h 2251389"/>
              <a:gd name="connsiteX110" fmla="*/ 6407092 w 10915134"/>
              <a:gd name="connsiteY110" fmla="*/ 1921993 h 2251389"/>
              <a:gd name="connsiteX111" fmla="*/ 6396332 w 10915134"/>
              <a:gd name="connsiteY111" fmla="*/ 1907025 h 2251389"/>
              <a:gd name="connsiteX112" fmla="*/ 6347048 w 10915134"/>
              <a:gd name="connsiteY112" fmla="*/ 1912130 h 2251389"/>
              <a:gd name="connsiteX113" fmla="*/ 6302270 w 10915134"/>
              <a:gd name="connsiteY113" fmla="*/ 1933613 h 2251389"/>
              <a:gd name="connsiteX114" fmla="*/ 6243078 w 10915134"/>
              <a:gd name="connsiteY114" fmla="*/ 1945644 h 2251389"/>
              <a:gd name="connsiteX115" fmla="*/ 6207738 w 10915134"/>
              <a:gd name="connsiteY115" fmla="*/ 1953011 h 2251389"/>
              <a:gd name="connsiteX116" fmla="*/ 6108781 w 10915134"/>
              <a:gd name="connsiteY116" fmla="*/ 1959474 h 2251389"/>
              <a:gd name="connsiteX117" fmla="*/ 6103698 w 10915134"/>
              <a:gd name="connsiteY117" fmla="*/ 1959304 h 2251389"/>
              <a:gd name="connsiteX118" fmla="*/ 6087017 w 10915134"/>
              <a:gd name="connsiteY118" fmla="*/ 1969078 h 2251389"/>
              <a:gd name="connsiteX119" fmla="*/ 6086313 w 10915134"/>
              <a:gd name="connsiteY119" fmla="*/ 1971580 h 2251389"/>
              <a:gd name="connsiteX120" fmla="*/ 6024291 w 10915134"/>
              <a:gd name="connsiteY120" fmla="*/ 1966761 h 2251389"/>
              <a:gd name="connsiteX121" fmla="*/ 6016853 w 10915134"/>
              <a:gd name="connsiteY121" fmla="*/ 1970526 h 2251389"/>
              <a:gd name="connsiteX122" fmla="*/ 5975404 w 10915134"/>
              <a:gd name="connsiteY122" fmla="*/ 1961749 h 2251389"/>
              <a:gd name="connsiteX123" fmla="*/ 5954536 w 10915134"/>
              <a:gd name="connsiteY123" fmla="*/ 1960220 h 2251389"/>
              <a:gd name="connsiteX124" fmla="*/ 5917280 w 10915134"/>
              <a:gd name="connsiteY124" fmla="*/ 1954478 h 2251389"/>
              <a:gd name="connsiteX125" fmla="*/ 5914232 w 10915134"/>
              <a:gd name="connsiteY125" fmla="*/ 1956919 h 2251389"/>
              <a:gd name="connsiteX126" fmla="*/ 5906850 w 10915134"/>
              <a:gd name="connsiteY126" fmla="*/ 1954702 h 2251389"/>
              <a:gd name="connsiteX127" fmla="*/ 5901461 w 10915134"/>
              <a:gd name="connsiteY127" fmla="*/ 1957577 h 2251389"/>
              <a:gd name="connsiteX128" fmla="*/ 5895317 w 10915134"/>
              <a:gd name="connsiteY128" fmla="*/ 1956828 h 2251389"/>
              <a:gd name="connsiteX129" fmla="*/ 5831128 w 10915134"/>
              <a:gd name="connsiteY129" fmla="*/ 1968382 h 2251389"/>
              <a:gd name="connsiteX130" fmla="*/ 5817261 w 10915134"/>
              <a:gd name="connsiteY130" fmla="*/ 1966124 h 2251389"/>
              <a:gd name="connsiteX131" fmla="*/ 5806791 w 10915134"/>
              <a:gd name="connsiteY131" fmla="*/ 1974713 h 2251389"/>
              <a:gd name="connsiteX132" fmla="*/ 5762574 w 10915134"/>
              <a:gd name="connsiteY132" fmla="*/ 1976973 h 2251389"/>
              <a:gd name="connsiteX133" fmla="*/ 5747297 w 10915134"/>
              <a:gd name="connsiteY133" fmla="*/ 1970252 h 2251389"/>
              <a:gd name="connsiteX134" fmla="*/ 5733169 w 10915134"/>
              <a:gd name="connsiteY134" fmla="*/ 1965433 h 2251389"/>
              <a:gd name="connsiteX135" fmla="*/ 5731338 w 10915134"/>
              <a:gd name="connsiteY135" fmla="*/ 1965447 h 2251389"/>
              <a:gd name="connsiteX136" fmla="*/ 5712957 w 10915134"/>
              <a:gd name="connsiteY136" fmla="*/ 1965596 h 2251389"/>
              <a:gd name="connsiteX137" fmla="*/ 5678760 w 10915134"/>
              <a:gd name="connsiteY137" fmla="*/ 1965873 h 2251389"/>
              <a:gd name="connsiteX138" fmla="*/ 5612457 w 10915134"/>
              <a:gd name="connsiteY138" fmla="*/ 1972287 h 2251389"/>
              <a:gd name="connsiteX139" fmla="*/ 5462439 w 10915134"/>
              <a:gd name="connsiteY139" fmla="*/ 1941766 h 2251389"/>
              <a:gd name="connsiteX140" fmla="*/ 5249426 w 10915134"/>
              <a:gd name="connsiteY140" fmla="*/ 1957993 h 2251389"/>
              <a:gd name="connsiteX141" fmla="*/ 4795460 w 10915134"/>
              <a:gd name="connsiteY141" fmla="*/ 2018541 h 2251389"/>
              <a:gd name="connsiteX142" fmla="*/ 4698875 w 10915134"/>
              <a:gd name="connsiteY142" fmla="*/ 2031693 h 2251389"/>
              <a:gd name="connsiteX143" fmla="*/ 4635334 w 10915134"/>
              <a:gd name="connsiteY143" fmla="*/ 2035504 h 2251389"/>
              <a:gd name="connsiteX144" fmla="*/ 4529228 w 10915134"/>
              <a:gd name="connsiteY144" fmla="*/ 2076609 h 2251389"/>
              <a:gd name="connsiteX145" fmla="*/ 4408461 w 10915134"/>
              <a:gd name="connsiteY145" fmla="*/ 2090939 h 2251389"/>
              <a:gd name="connsiteX146" fmla="*/ 4254651 w 10915134"/>
              <a:gd name="connsiteY146" fmla="*/ 2101730 h 2251389"/>
              <a:gd name="connsiteX147" fmla="*/ 4213233 w 10915134"/>
              <a:gd name="connsiteY147" fmla="*/ 2120326 h 2251389"/>
              <a:gd name="connsiteX148" fmla="*/ 4153938 w 10915134"/>
              <a:gd name="connsiteY148" fmla="*/ 2137520 h 2251389"/>
              <a:gd name="connsiteX149" fmla="*/ 4050969 w 10915134"/>
              <a:gd name="connsiteY149" fmla="*/ 2177971 h 2251389"/>
              <a:gd name="connsiteX150" fmla="*/ 3933162 w 10915134"/>
              <a:gd name="connsiteY150" fmla="*/ 2199509 h 2251389"/>
              <a:gd name="connsiteX151" fmla="*/ 3797609 w 10915134"/>
              <a:gd name="connsiteY151" fmla="*/ 2185813 h 2251389"/>
              <a:gd name="connsiteX152" fmla="*/ 3723511 w 10915134"/>
              <a:gd name="connsiteY152" fmla="*/ 2185401 h 2251389"/>
              <a:gd name="connsiteX153" fmla="*/ 3478465 w 10915134"/>
              <a:gd name="connsiteY153" fmla="*/ 2181087 h 2251389"/>
              <a:gd name="connsiteX154" fmla="*/ 3308996 w 10915134"/>
              <a:gd name="connsiteY154" fmla="*/ 2177978 h 2251389"/>
              <a:gd name="connsiteX155" fmla="*/ 3260282 w 10915134"/>
              <a:gd name="connsiteY155" fmla="*/ 2194479 h 2251389"/>
              <a:gd name="connsiteX156" fmla="*/ 3178557 w 10915134"/>
              <a:gd name="connsiteY156" fmla="*/ 2221451 h 2251389"/>
              <a:gd name="connsiteX157" fmla="*/ 3097074 w 10915134"/>
              <a:gd name="connsiteY157" fmla="*/ 2229837 h 2251389"/>
              <a:gd name="connsiteX158" fmla="*/ 3029944 w 10915134"/>
              <a:gd name="connsiteY158" fmla="*/ 2248531 h 2251389"/>
              <a:gd name="connsiteX159" fmla="*/ 2964870 w 10915134"/>
              <a:gd name="connsiteY159" fmla="*/ 2251389 h 2251389"/>
              <a:gd name="connsiteX160" fmla="*/ 2931496 w 10915134"/>
              <a:gd name="connsiteY160" fmla="*/ 2243024 h 2251389"/>
              <a:gd name="connsiteX161" fmla="*/ 2892959 w 10915134"/>
              <a:gd name="connsiteY161" fmla="*/ 2233969 h 2251389"/>
              <a:gd name="connsiteX162" fmla="*/ 2839074 w 10915134"/>
              <a:gd name="connsiteY162" fmla="*/ 2225008 h 2251389"/>
              <a:gd name="connsiteX163" fmla="*/ 2693779 w 10915134"/>
              <a:gd name="connsiteY163" fmla="*/ 2231570 h 2251389"/>
              <a:gd name="connsiteX164" fmla="*/ 2523799 w 10915134"/>
              <a:gd name="connsiteY164" fmla="*/ 2236547 h 2251389"/>
              <a:gd name="connsiteX165" fmla="*/ 2340069 w 10915134"/>
              <a:gd name="connsiteY165" fmla="*/ 2220699 h 2251389"/>
              <a:gd name="connsiteX166" fmla="*/ 2076408 w 10915134"/>
              <a:gd name="connsiteY166" fmla="*/ 2194398 h 2251389"/>
              <a:gd name="connsiteX167" fmla="*/ 1983593 w 10915134"/>
              <a:gd name="connsiteY167" fmla="*/ 2219360 h 2251389"/>
              <a:gd name="connsiteX168" fmla="*/ 1853105 w 10915134"/>
              <a:gd name="connsiteY168" fmla="*/ 2214141 h 2251389"/>
              <a:gd name="connsiteX169" fmla="*/ 1748511 w 10915134"/>
              <a:gd name="connsiteY169" fmla="*/ 2178472 h 2251389"/>
              <a:gd name="connsiteX170" fmla="*/ 1633422 w 10915134"/>
              <a:gd name="connsiteY170" fmla="*/ 2143415 h 2251389"/>
              <a:gd name="connsiteX171" fmla="*/ 1558946 w 10915134"/>
              <a:gd name="connsiteY171" fmla="*/ 2128843 h 2251389"/>
              <a:gd name="connsiteX172" fmla="*/ 1385344 w 10915134"/>
              <a:gd name="connsiteY172" fmla="*/ 2124817 h 2251389"/>
              <a:gd name="connsiteX173" fmla="*/ 1227473 w 10915134"/>
              <a:gd name="connsiteY173" fmla="*/ 2113291 h 2251389"/>
              <a:gd name="connsiteX174" fmla="*/ 1088711 w 10915134"/>
              <a:gd name="connsiteY174" fmla="*/ 2097947 h 2251389"/>
              <a:gd name="connsiteX175" fmla="*/ 939259 w 10915134"/>
              <a:gd name="connsiteY175" fmla="*/ 2073411 h 2251389"/>
              <a:gd name="connsiteX176" fmla="*/ 914345 w 10915134"/>
              <a:gd name="connsiteY176" fmla="*/ 2063135 h 2251389"/>
              <a:gd name="connsiteX177" fmla="*/ 879393 w 10915134"/>
              <a:gd name="connsiteY177" fmla="*/ 2068419 h 2251389"/>
              <a:gd name="connsiteX178" fmla="*/ 739242 w 10915134"/>
              <a:gd name="connsiteY178" fmla="*/ 2091539 h 2251389"/>
              <a:gd name="connsiteX179" fmla="*/ 628509 w 10915134"/>
              <a:gd name="connsiteY179" fmla="*/ 2108134 h 2251389"/>
              <a:gd name="connsiteX180" fmla="*/ 508046 w 10915134"/>
              <a:gd name="connsiteY180" fmla="*/ 2109851 h 2251389"/>
              <a:gd name="connsiteX181" fmla="*/ 408793 w 10915134"/>
              <a:gd name="connsiteY181" fmla="*/ 2105335 h 2251389"/>
              <a:gd name="connsiteX182" fmla="*/ 259142 w 10915134"/>
              <a:gd name="connsiteY182" fmla="*/ 2115883 h 2251389"/>
              <a:gd name="connsiteX183" fmla="*/ 91266 w 10915134"/>
              <a:gd name="connsiteY183" fmla="*/ 2135533 h 2251389"/>
              <a:gd name="connsiteX184" fmla="*/ 12251 w 10915134"/>
              <a:gd name="connsiteY184" fmla="*/ 2121489 h 2251389"/>
              <a:gd name="connsiteX185" fmla="*/ 0 w 10915134"/>
              <a:gd name="connsiteY185" fmla="*/ 2122164 h 2251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Lst>
            <a:rect l="l" t="t" r="r" b="b"/>
            <a:pathLst>
              <a:path w="10915134" h="2251389">
                <a:moveTo>
                  <a:pt x="0" y="0"/>
                </a:moveTo>
                <a:lnTo>
                  <a:pt x="10915134" y="0"/>
                </a:lnTo>
                <a:lnTo>
                  <a:pt x="10882980" y="49990"/>
                </a:lnTo>
                <a:cubicBezTo>
                  <a:pt x="10880871" y="52147"/>
                  <a:pt x="10836905" y="107867"/>
                  <a:pt x="10834795" y="110024"/>
                </a:cubicBezTo>
                <a:cubicBezTo>
                  <a:pt x="10820319" y="128194"/>
                  <a:pt x="10762503" y="175620"/>
                  <a:pt x="10738392" y="165813"/>
                </a:cubicBezTo>
                <a:cubicBezTo>
                  <a:pt x="10748670" y="186392"/>
                  <a:pt x="10638347" y="188684"/>
                  <a:pt x="10633692" y="209264"/>
                </a:cubicBezTo>
                <a:cubicBezTo>
                  <a:pt x="10631767" y="225908"/>
                  <a:pt x="10597419" y="233945"/>
                  <a:pt x="10586800" y="239716"/>
                </a:cubicBezTo>
                <a:cubicBezTo>
                  <a:pt x="10579628" y="256520"/>
                  <a:pt x="10520682" y="224915"/>
                  <a:pt x="10501658" y="307174"/>
                </a:cubicBezTo>
                <a:cubicBezTo>
                  <a:pt x="10447727" y="313339"/>
                  <a:pt x="10447126" y="425780"/>
                  <a:pt x="10404067" y="412395"/>
                </a:cubicBezTo>
                <a:cubicBezTo>
                  <a:pt x="10392937" y="413598"/>
                  <a:pt x="10388815" y="467371"/>
                  <a:pt x="10380953" y="472334"/>
                </a:cubicBezTo>
                <a:lnTo>
                  <a:pt x="10341416" y="504774"/>
                </a:lnTo>
                <a:lnTo>
                  <a:pt x="10326329" y="523459"/>
                </a:lnTo>
                <a:lnTo>
                  <a:pt x="10298289" y="532173"/>
                </a:lnTo>
                <a:cubicBezTo>
                  <a:pt x="10284422" y="535049"/>
                  <a:pt x="10265952" y="533199"/>
                  <a:pt x="10243127" y="540715"/>
                </a:cubicBezTo>
                <a:cubicBezTo>
                  <a:pt x="10203910" y="562831"/>
                  <a:pt x="10165274" y="534580"/>
                  <a:pt x="10141243" y="592343"/>
                </a:cubicBezTo>
                <a:cubicBezTo>
                  <a:pt x="10059374" y="598371"/>
                  <a:pt x="10021953" y="650378"/>
                  <a:pt x="9940352" y="631518"/>
                </a:cubicBezTo>
                <a:cubicBezTo>
                  <a:pt x="9959797" y="646419"/>
                  <a:pt x="9860152" y="623282"/>
                  <a:pt x="9836226" y="660496"/>
                </a:cubicBezTo>
                <a:cubicBezTo>
                  <a:pt x="9788121" y="672556"/>
                  <a:pt x="9760988" y="668531"/>
                  <a:pt x="9686899" y="683782"/>
                </a:cubicBezTo>
                <a:cubicBezTo>
                  <a:pt x="9623800" y="700369"/>
                  <a:pt x="9613948" y="700871"/>
                  <a:pt x="9578209" y="709781"/>
                </a:cubicBezTo>
                <a:lnTo>
                  <a:pt x="9437298" y="757337"/>
                </a:lnTo>
                <a:lnTo>
                  <a:pt x="9435498" y="759689"/>
                </a:lnTo>
                <a:cubicBezTo>
                  <a:pt x="9426240" y="765982"/>
                  <a:pt x="9419508" y="766527"/>
                  <a:pt x="9413910" y="764531"/>
                </a:cubicBezTo>
                <a:lnTo>
                  <a:pt x="9361370" y="760593"/>
                </a:lnTo>
                <a:lnTo>
                  <a:pt x="9356626" y="764594"/>
                </a:lnTo>
                <a:lnTo>
                  <a:pt x="9311281" y="769260"/>
                </a:lnTo>
                <a:cubicBezTo>
                  <a:pt x="9311245" y="769953"/>
                  <a:pt x="9311210" y="770644"/>
                  <a:pt x="9311173" y="771337"/>
                </a:cubicBezTo>
                <a:cubicBezTo>
                  <a:pt x="9309900" y="776105"/>
                  <a:pt x="9307010" y="779823"/>
                  <a:pt x="9300658" y="781452"/>
                </a:cubicBezTo>
                <a:cubicBezTo>
                  <a:pt x="9318003" y="808459"/>
                  <a:pt x="9299643" y="793767"/>
                  <a:pt x="9279376" y="796188"/>
                </a:cubicBezTo>
                <a:cubicBezTo>
                  <a:pt x="9260850" y="809309"/>
                  <a:pt x="9206021" y="849156"/>
                  <a:pt x="9189502" y="860175"/>
                </a:cubicBezTo>
                <a:lnTo>
                  <a:pt x="9180260" y="862300"/>
                </a:lnTo>
                <a:cubicBezTo>
                  <a:pt x="9180236" y="862466"/>
                  <a:pt x="9180211" y="862633"/>
                  <a:pt x="9180186" y="862799"/>
                </a:cubicBezTo>
                <a:cubicBezTo>
                  <a:pt x="9178407" y="864232"/>
                  <a:pt x="9175456" y="865295"/>
                  <a:pt x="9170652" y="865945"/>
                </a:cubicBezTo>
                <a:lnTo>
                  <a:pt x="9145484" y="870300"/>
                </a:lnTo>
                <a:lnTo>
                  <a:pt x="9140031" y="874741"/>
                </a:lnTo>
                <a:lnTo>
                  <a:pt x="9138892" y="880860"/>
                </a:lnTo>
                <a:lnTo>
                  <a:pt x="9107257" y="903704"/>
                </a:lnTo>
                <a:cubicBezTo>
                  <a:pt x="9091321" y="899193"/>
                  <a:pt x="9043942" y="941365"/>
                  <a:pt x="9034880" y="948837"/>
                </a:cubicBezTo>
                <a:lnTo>
                  <a:pt x="8950600" y="994853"/>
                </a:lnTo>
                <a:cubicBezTo>
                  <a:pt x="8865196" y="1081843"/>
                  <a:pt x="8818875" y="1077389"/>
                  <a:pt x="8753014" y="1118658"/>
                </a:cubicBezTo>
                <a:cubicBezTo>
                  <a:pt x="8692981" y="1124704"/>
                  <a:pt x="8636332" y="1128410"/>
                  <a:pt x="8581094" y="1153261"/>
                </a:cubicBezTo>
                <a:cubicBezTo>
                  <a:pt x="8538621" y="1164812"/>
                  <a:pt x="8511758" y="1169577"/>
                  <a:pt x="8498175" y="1187969"/>
                </a:cubicBezTo>
                <a:lnTo>
                  <a:pt x="8448788" y="1206463"/>
                </a:lnTo>
                <a:lnTo>
                  <a:pt x="8367996" y="1232783"/>
                </a:lnTo>
                <a:cubicBezTo>
                  <a:pt x="8367806" y="1234615"/>
                  <a:pt x="8367614" y="1236446"/>
                  <a:pt x="8367423" y="1238278"/>
                </a:cubicBezTo>
                <a:lnTo>
                  <a:pt x="8359640" y="1246782"/>
                </a:lnTo>
                <a:lnTo>
                  <a:pt x="8346100" y="1266142"/>
                </a:lnTo>
                <a:lnTo>
                  <a:pt x="8318833" y="1292714"/>
                </a:lnTo>
                <a:lnTo>
                  <a:pt x="8317719" y="1291904"/>
                </a:lnTo>
                <a:cubicBezTo>
                  <a:pt x="8314688" y="1290662"/>
                  <a:pt x="8311461" y="1290840"/>
                  <a:pt x="8307730" y="1293984"/>
                </a:cubicBezTo>
                <a:cubicBezTo>
                  <a:pt x="8294903" y="1295590"/>
                  <a:pt x="8255937" y="1295887"/>
                  <a:pt x="8240756" y="1301537"/>
                </a:cubicBezTo>
                <a:cubicBezTo>
                  <a:pt x="8233324" y="1310481"/>
                  <a:pt x="8225256" y="1319366"/>
                  <a:pt x="8216639" y="1327887"/>
                </a:cubicBezTo>
                <a:lnTo>
                  <a:pt x="8211337" y="1332570"/>
                </a:lnTo>
                <a:lnTo>
                  <a:pt x="8211048" y="1332403"/>
                </a:lnTo>
                <a:cubicBezTo>
                  <a:pt x="8209501" y="1332874"/>
                  <a:pt x="8207607" y="1334206"/>
                  <a:pt x="8205085" y="1336831"/>
                </a:cubicBezTo>
                <a:lnTo>
                  <a:pt x="8137554" y="1342145"/>
                </a:lnTo>
                <a:cubicBezTo>
                  <a:pt x="8105705" y="1354688"/>
                  <a:pt x="8080446" y="1339423"/>
                  <a:pt x="8054564" y="1367911"/>
                </a:cubicBezTo>
                <a:cubicBezTo>
                  <a:pt x="8024726" y="1379555"/>
                  <a:pt x="7996957" y="1380148"/>
                  <a:pt x="7973237" y="1397544"/>
                </a:cubicBezTo>
                <a:cubicBezTo>
                  <a:pt x="7961439" y="1393972"/>
                  <a:pt x="7951168" y="1394796"/>
                  <a:pt x="7944198" y="1410276"/>
                </a:cubicBezTo>
                <a:cubicBezTo>
                  <a:pt x="7915673" y="1417804"/>
                  <a:pt x="7905583" y="1403950"/>
                  <a:pt x="7890643" y="1424144"/>
                </a:cubicBezTo>
                <a:cubicBezTo>
                  <a:pt x="7869590" y="1403678"/>
                  <a:pt x="7870757" y="1414314"/>
                  <a:pt x="7864997" y="1425023"/>
                </a:cubicBezTo>
                <a:lnTo>
                  <a:pt x="7864067" y="1426002"/>
                </a:lnTo>
                <a:lnTo>
                  <a:pt x="7861153" y="1423038"/>
                </a:lnTo>
                <a:lnTo>
                  <a:pt x="7844586" y="1429169"/>
                </a:lnTo>
                <a:lnTo>
                  <a:pt x="7840350" y="1432451"/>
                </a:lnTo>
                <a:cubicBezTo>
                  <a:pt x="7837357" y="1434345"/>
                  <a:pt x="7835272" y="1435129"/>
                  <a:pt x="7833722" y="1435148"/>
                </a:cubicBezTo>
                <a:lnTo>
                  <a:pt x="7833492" y="1434901"/>
                </a:lnTo>
                <a:lnTo>
                  <a:pt x="7827413" y="1438043"/>
                </a:lnTo>
                <a:cubicBezTo>
                  <a:pt x="7817294" y="1444069"/>
                  <a:pt x="7807591" y="1450613"/>
                  <a:pt x="7798463" y="1457407"/>
                </a:cubicBezTo>
                <a:cubicBezTo>
                  <a:pt x="7789625" y="1446704"/>
                  <a:pt x="7769649" y="1464040"/>
                  <a:pt x="7759015" y="1458666"/>
                </a:cubicBezTo>
                <a:lnTo>
                  <a:pt x="7752684" y="1444792"/>
                </a:lnTo>
                <a:lnTo>
                  <a:pt x="7747867" y="1447976"/>
                </a:lnTo>
                <a:lnTo>
                  <a:pt x="7738750" y="1456574"/>
                </a:lnTo>
                <a:cubicBezTo>
                  <a:pt x="7737328" y="1457741"/>
                  <a:pt x="7736297" y="1457914"/>
                  <a:pt x="7735619" y="1456320"/>
                </a:cubicBezTo>
                <a:cubicBezTo>
                  <a:pt x="7730006" y="1457852"/>
                  <a:pt x="7711662" y="1464787"/>
                  <a:pt x="7705072" y="1465768"/>
                </a:cubicBezTo>
                <a:lnTo>
                  <a:pt x="7696073" y="1462212"/>
                </a:lnTo>
                <a:lnTo>
                  <a:pt x="7692096" y="1462163"/>
                </a:lnTo>
                <a:lnTo>
                  <a:pt x="7674689" y="1477613"/>
                </a:lnTo>
                <a:lnTo>
                  <a:pt x="7665348" y="1483862"/>
                </a:lnTo>
                <a:lnTo>
                  <a:pt x="7606276" y="1538521"/>
                </a:lnTo>
                <a:lnTo>
                  <a:pt x="7504695" y="1566686"/>
                </a:lnTo>
                <a:cubicBezTo>
                  <a:pt x="7473718" y="1603709"/>
                  <a:pt x="7404436" y="1554658"/>
                  <a:pt x="7401270" y="1597361"/>
                </a:cubicBezTo>
                <a:cubicBezTo>
                  <a:pt x="7369238" y="1613154"/>
                  <a:pt x="7363418" y="1605164"/>
                  <a:pt x="7320321" y="1619535"/>
                </a:cubicBezTo>
                <a:cubicBezTo>
                  <a:pt x="7280514" y="1668809"/>
                  <a:pt x="7198683" y="1708462"/>
                  <a:pt x="7149526" y="1743630"/>
                </a:cubicBezTo>
                <a:cubicBezTo>
                  <a:pt x="7114410" y="1721934"/>
                  <a:pt x="7136043" y="1746476"/>
                  <a:pt x="7105391" y="1752328"/>
                </a:cubicBezTo>
                <a:cubicBezTo>
                  <a:pt x="7119677" y="1779725"/>
                  <a:pt x="7066212" y="1749779"/>
                  <a:pt x="7071654" y="1785091"/>
                </a:cubicBezTo>
                <a:cubicBezTo>
                  <a:pt x="7065905" y="1785038"/>
                  <a:pt x="7060161" y="1783873"/>
                  <a:pt x="7054359" y="1782439"/>
                </a:cubicBezTo>
                <a:lnTo>
                  <a:pt x="7051319" y="1781706"/>
                </a:lnTo>
                <a:lnTo>
                  <a:pt x="7040377" y="1784767"/>
                </a:lnTo>
                <a:lnTo>
                  <a:pt x="7035771" y="1778137"/>
                </a:lnTo>
                <a:lnTo>
                  <a:pt x="7018208" y="1777373"/>
                </a:lnTo>
                <a:cubicBezTo>
                  <a:pt x="7011866" y="1778247"/>
                  <a:pt x="7005318" y="1780539"/>
                  <a:pt x="6998493" y="1785098"/>
                </a:cubicBezTo>
                <a:cubicBezTo>
                  <a:pt x="6983689" y="1806072"/>
                  <a:pt x="6952865" y="1800516"/>
                  <a:pt x="6928288" y="1811732"/>
                </a:cubicBezTo>
                <a:lnTo>
                  <a:pt x="6917773" y="1820666"/>
                </a:lnTo>
                <a:lnTo>
                  <a:pt x="6881789" y="1828309"/>
                </a:lnTo>
                <a:lnTo>
                  <a:pt x="6879926" y="1830591"/>
                </a:lnTo>
                <a:cubicBezTo>
                  <a:pt x="6873880" y="1832712"/>
                  <a:pt x="6861049" y="1834739"/>
                  <a:pt x="6845508" y="1841035"/>
                </a:cubicBezTo>
                <a:lnTo>
                  <a:pt x="6786683" y="1868367"/>
                </a:lnTo>
                <a:lnTo>
                  <a:pt x="6773874" y="1863267"/>
                </a:lnTo>
                <a:lnTo>
                  <a:pt x="6771241" y="1859449"/>
                </a:lnTo>
                <a:lnTo>
                  <a:pt x="6755065" y="1866822"/>
                </a:lnTo>
                <a:lnTo>
                  <a:pt x="6740854" y="1865352"/>
                </a:lnTo>
                <a:lnTo>
                  <a:pt x="6730997" y="1874155"/>
                </a:lnTo>
                <a:lnTo>
                  <a:pt x="6714212" y="1876293"/>
                </a:lnTo>
                <a:cubicBezTo>
                  <a:pt x="6707919" y="1876308"/>
                  <a:pt x="6700834" y="1876122"/>
                  <a:pt x="6693130" y="1876808"/>
                </a:cubicBezTo>
                <a:lnTo>
                  <a:pt x="6674405" y="1873459"/>
                </a:lnTo>
                <a:lnTo>
                  <a:pt x="6647714" y="1878941"/>
                </a:lnTo>
                <a:cubicBezTo>
                  <a:pt x="6627122" y="1883360"/>
                  <a:pt x="6607220" y="1886896"/>
                  <a:pt x="6586613" y="1887053"/>
                </a:cubicBezTo>
                <a:cubicBezTo>
                  <a:pt x="6572205" y="1895536"/>
                  <a:pt x="6557706" y="1900239"/>
                  <a:pt x="6540424" y="1893269"/>
                </a:cubicBezTo>
                <a:cubicBezTo>
                  <a:pt x="6497538" y="1902769"/>
                  <a:pt x="6490601" y="1917381"/>
                  <a:pt x="6460034" y="1911286"/>
                </a:cubicBezTo>
                <a:cubicBezTo>
                  <a:pt x="6453811" y="1919532"/>
                  <a:pt x="6449254" y="1924158"/>
                  <a:pt x="6445449" y="1926499"/>
                </a:cubicBezTo>
                <a:cubicBezTo>
                  <a:pt x="6434030" y="1933525"/>
                  <a:pt x="6429411" y="1919994"/>
                  <a:pt x="6407092" y="1921993"/>
                </a:cubicBezTo>
                <a:cubicBezTo>
                  <a:pt x="6382682" y="1922166"/>
                  <a:pt x="6418607" y="1903450"/>
                  <a:pt x="6396332" y="1907025"/>
                </a:cubicBezTo>
                <a:cubicBezTo>
                  <a:pt x="6376015" y="1918727"/>
                  <a:pt x="6367614" y="1898795"/>
                  <a:pt x="6347048" y="1912130"/>
                </a:cubicBezTo>
                <a:cubicBezTo>
                  <a:pt x="6360109" y="1925598"/>
                  <a:pt x="6297691" y="1920276"/>
                  <a:pt x="6302270" y="1933613"/>
                </a:cubicBezTo>
                <a:cubicBezTo>
                  <a:pt x="6272680" y="1919839"/>
                  <a:pt x="6273323" y="1945036"/>
                  <a:pt x="6243078" y="1945644"/>
                </a:cubicBezTo>
                <a:cubicBezTo>
                  <a:pt x="6226744" y="1941607"/>
                  <a:pt x="6216828" y="1942552"/>
                  <a:pt x="6207738" y="1953011"/>
                </a:cubicBezTo>
                <a:cubicBezTo>
                  <a:pt x="6131633" y="1932600"/>
                  <a:pt x="6170923" y="1959774"/>
                  <a:pt x="6108781" y="1959474"/>
                </a:cubicBezTo>
                <a:lnTo>
                  <a:pt x="6103698" y="1959304"/>
                </a:lnTo>
                <a:lnTo>
                  <a:pt x="6087017" y="1969078"/>
                </a:lnTo>
                <a:cubicBezTo>
                  <a:pt x="6086783" y="1969912"/>
                  <a:pt x="6086547" y="1970745"/>
                  <a:pt x="6086313" y="1971580"/>
                </a:cubicBezTo>
                <a:lnTo>
                  <a:pt x="6024291" y="1966761"/>
                </a:lnTo>
                <a:lnTo>
                  <a:pt x="6016853" y="1970526"/>
                </a:lnTo>
                <a:lnTo>
                  <a:pt x="5975404" y="1961749"/>
                </a:lnTo>
                <a:lnTo>
                  <a:pt x="5954536" y="1960220"/>
                </a:lnTo>
                <a:lnTo>
                  <a:pt x="5917280" y="1954478"/>
                </a:lnTo>
                <a:lnTo>
                  <a:pt x="5914232" y="1956919"/>
                </a:lnTo>
                <a:lnTo>
                  <a:pt x="5906850" y="1954702"/>
                </a:lnTo>
                <a:lnTo>
                  <a:pt x="5901461" y="1957577"/>
                </a:lnTo>
                <a:lnTo>
                  <a:pt x="5895317" y="1956828"/>
                </a:lnTo>
                <a:cubicBezTo>
                  <a:pt x="5883595" y="1958629"/>
                  <a:pt x="5844137" y="1966833"/>
                  <a:pt x="5831128" y="1968382"/>
                </a:cubicBezTo>
                <a:lnTo>
                  <a:pt x="5817261" y="1966124"/>
                </a:lnTo>
                <a:lnTo>
                  <a:pt x="5806791" y="1974713"/>
                </a:lnTo>
                <a:lnTo>
                  <a:pt x="5762574" y="1976973"/>
                </a:lnTo>
                <a:lnTo>
                  <a:pt x="5747297" y="1970252"/>
                </a:lnTo>
                <a:lnTo>
                  <a:pt x="5733169" y="1965433"/>
                </a:lnTo>
                <a:lnTo>
                  <a:pt x="5731338" y="1965447"/>
                </a:lnTo>
                <a:lnTo>
                  <a:pt x="5712957" y="1965596"/>
                </a:lnTo>
                <a:lnTo>
                  <a:pt x="5678760" y="1965873"/>
                </a:lnTo>
                <a:cubicBezTo>
                  <a:pt x="5656934" y="1966331"/>
                  <a:pt x="5634795" y="1967772"/>
                  <a:pt x="5612457" y="1972287"/>
                </a:cubicBezTo>
                <a:cubicBezTo>
                  <a:pt x="5527023" y="1949966"/>
                  <a:pt x="5534401" y="1947926"/>
                  <a:pt x="5462439" y="1941766"/>
                </a:cubicBezTo>
                <a:cubicBezTo>
                  <a:pt x="5427425" y="1917624"/>
                  <a:pt x="5291183" y="1960519"/>
                  <a:pt x="5249426" y="1957993"/>
                </a:cubicBezTo>
                <a:cubicBezTo>
                  <a:pt x="5146406" y="1973328"/>
                  <a:pt x="4927624" y="2044719"/>
                  <a:pt x="4795460" y="2018541"/>
                </a:cubicBezTo>
                <a:cubicBezTo>
                  <a:pt x="4762844" y="2022395"/>
                  <a:pt x="4718233" y="2031407"/>
                  <a:pt x="4698875" y="2031693"/>
                </a:cubicBezTo>
                <a:lnTo>
                  <a:pt x="4635334" y="2035504"/>
                </a:lnTo>
                <a:lnTo>
                  <a:pt x="4529228" y="2076609"/>
                </a:lnTo>
                <a:cubicBezTo>
                  <a:pt x="4475152" y="2050383"/>
                  <a:pt x="4475600" y="2080729"/>
                  <a:pt x="4408461" y="2090939"/>
                </a:cubicBezTo>
                <a:cubicBezTo>
                  <a:pt x="4383821" y="2082708"/>
                  <a:pt x="4268804" y="2082966"/>
                  <a:pt x="4254651" y="2101730"/>
                </a:cubicBezTo>
                <a:cubicBezTo>
                  <a:pt x="4238862" y="2106286"/>
                  <a:pt x="4220313" y="2100544"/>
                  <a:pt x="4213233" y="2120326"/>
                </a:cubicBezTo>
                <a:cubicBezTo>
                  <a:pt x="4201430" y="2144259"/>
                  <a:pt x="4145731" y="2110137"/>
                  <a:pt x="4153938" y="2137520"/>
                </a:cubicBezTo>
                <a:cubicBezTo>
                  <a:pt x="4114396" y="2114195"/>
                  <a:pt x="4083806" y="2164553"/>
                  <a:pt x="4050969" y="2177971"/>
                </a:cubicBezTo>
                <a:cubicBezTo>
                  <a:pt x="4019767" y="2177378"/>
                  <a:pt x="4005088" y="2190554"/>
                  <a:pt x="3933162" y="2199509"/>
                </a:cubicBezTo>
                <a:cubicBezTo>
                  <a:pt x="3898830" y="2172322"/>
                  <a:pt x="3861284" y="2221170"/>
                  <a:pt x="3797609" y="2185813"/>
                </a:cubicBezTo>
                <a:cubicBezTo>
                  <a:pt x="3795667" y="2189772"/>
                  <a:pt x="3776702" y="2186188"/>
                  <a:pt x="3723511" y="2185401"/>
                </a:cubicBezTo>
                <a:cubicBezTo>
                  <a:pt x="3670320" y="2184613"/>
                  <a:pt x="3558625" y="2184230"/>
                  <a:pt x="3478465" y="2181087"/>
                </a:cubicBezTo>
                <a:cubicBezTo>
                  <a:pt x="3387474" y="2181789"/>
                  <a:pt x="3428499" y="2219948"/>
                  <a:pt x="3308996" y="2177978"/>
                </a:cubicBezTo>
                <a:cubicBezTo>
                  <a:pt x="3299910" y="2200517"/>
                  <a:pt x="3285785" y="2202748"/>
                  <a:pt x="3260282" y="2194479"/>
                </a:cubicBezTo>
                <a:cubicBezTo>
                  <a:pt x="3216295" y="2196427"/>
                  <a:pt x="3227371" y="2250251"/>
                  <a:pt x="3178557" y="2221451"/>
                </a:cubicBezTo>
                <a:cubicBezTo>
                  <a:pt x="3146795" y="2234329"/>
                  <a:pt x="3117401" y="2220418"/>
                  <a:pt x="3097074" y="2229837"/>
                </a:cubicBezTo>
                <a:lnTo>
                  <a:pt x="3029944" y="2248531"/>
                </a:lnTo>
                <a:cubicBezTo>
                  <a:pt x="2992804" y="2254069"/>
                  <a:pt x="2982389" y="2213943"/>
                  <a:pt x="2964870" y="2251389"/>
                </a:cubicBezTo>
                <a:lnTo>
                  <a:pt x="2931496" y="2243024"/>
                </a:lnTo>
                <a:lnTo>
                  <a:pt x="2892959" y="2233969"/>
                </a:lnTo>
                <a:cubicBezTo>
                  <a:pt x="2872669" y="2227791"/>
                  <a:pt x="2882203" y="2234774"/>
                  <a:pt x="2839074" y="2225008"/>
                </a:cubicBezTo>
                <a:cubicBezTo>
                  <a:pt x="2811442" y="2251884"/>
                  <a:pt x="2766379" y="2232117"/>
                  <a:pt x="2693779" y="2231570"/>
                </a:cubicBezTo>
                <a:lnTo>
                  <a:pt x="2523799" y="2236547"/>
                </a:lnTo>
                <a:cubicBezTo>
                  <a:pt x="2466172" y="2242686"/>
                  <a:pt x="2414634" y="2227724"/>
                  <a:pt x="2340069" y="2220699"/>
                </a:cubicBezTo>
                <a:cubicBezTo>
                  <a:pt x="2265503" y="2213674"/>
                  <a:pt x="2139796" y="2191971"/>
                  <a:pt x="2076408" y="2194398"/>
                </a:cubicBezTo>
                <a:cubicBezTo>
                  <a:pt x="2032508" y="2197562"/>
                  <a:pt x="2027933" y="2185141"/>
                  <a:pt x="1983593" y="2219360"/>
                </a:cubicBezTo>
                <a:cubicBezTo>
                  <a:pt x="1947094" y="2209205"/>
                  <a:pt x="1890960" y="2218305"/>
                  <a:pt x="1853105" y="2214141"/>
                </a:cubicBezTo>
                <a:cubicBezTo>
                  <a:pt x="1825748" y="2216625"/>
                  <a:pt x="1783192" y="2179879"/>
                  <a:pt x="1748511" y="2178472"/>
                </a:cubicBezTo>
                <a:cubicBezTo>
                  <a:pt x="1703498" y="2196202"/>
                  <a:pt x="1694831" y="2157630"/>
                  <a:pt x="1633422" y="2143415"/>
                </a:cubicBezTo>
                <a:cubicBezTo>
                  <a:pt x="1607630" y="2161065"/>
                  <a:pt x="1579060" y="2145077"/>
                  <a:pt x="1558946" y="2128843"/>
                </a:cubicBezTo>
                <a:cubicBezTo>
                  <a:pt x="1499069" y="2134267"/>
                  <a:pt x="1452565" y="2133855"/>
                  <a:pt x="1385344" y="2124817"/>
                </a:cubicBezTo>
                <a:cubicBezTo>
                  <a:pt x="1312492" y="2145463"/>
                  <a:pt x="1299315" y="2122756"/>
                  <a:pt x="1227473" y="2113291"/>
                </a:cubicBezTo>
                <a:cubicBezTo>
                  <a:pt x="1199075" y="2120045"/>
                  <a:pt x="1149241" y="2095660"/>
                  <a:pt x="1088711" y="2097947"/>
                </a:cubicBezTo>
                <a:cubicBezTo>
                  <a:pt x="1048569" y="2095382"/>
                  <a:pt x="1091396" y="2061344"/>
                  <a:pt x="939259" y="2073411"/>
                </a:cubicBezTo>
                <a:cubicBezTo>
                  <a:pt x="930603" y="2080267"/>
                  <a:pt x="912274" y="2072716"/>
                  <a:pt x="914345" y="2063135"/>
                </a:cubicBezTo>
                <a:cubicBezTo>
                  <a:pt x="904674" y="2065915"/>
                  <a:pt x="881392" y="2083881"/>
                  <a:pt x="879393" y="2068419"/>
                </a:cubicBezTo>
                <a:cubicBezTo>
                  <a:pt x="831068" y="2065554"/>
                  <a:pt x="782797" y="2073516"/>
                  <a:pt x="739242" y="2091539"/>
                </a:cubicBezTo>
                <a:cubicBezTo>
                  <a:pt x="713063" y="2085924"/>
                  <a:pt x="685973" y="2097939"/>
                  <a:pt x="628509" y="2108134"/>
                </a:cubicBezTo>
                <a:cubicBezTo>
                  <a:pt x="575136" y="2076613"/>
                  <a:pt x="570057" y="2131408"/>
                  <a:pt x="508046" y="2109851"/>
                </a:cubicBezTo>
                <a:cubicBezTo>
                  <a:pt x="473420" y="2105939"/>
                  <a:pt x="433697" y="2091842"/>
                  <a:pt x="408793" y="2105335"/>
                </a:cubicBezTo>
                <a:cubicBezTo>
                  <a:pt x="383633" y="2099507"/>
                  <a:pt x="299763" y="2118030"/>
                  <a:pt x="259142" y="2115883"/>
                </a:cubicBezTo>
                <a:cubicBezTo>
                  <a:pt x="191085" y="2103328"/>
                  <a:pt x="127146" y="2128850"/>
                  <a:pt x="91266" y="2135533"/>
                </a:cubicBezTo>
                <a:cubicBezTo>
                  <a:pt x="55346" y="2131669"/>
                  <a:pt x="37547" y="2122850"/>
                  <a:pt x="12251" y="2121489"/>
                </a:cubicBezTo>
                <a:lnTo>
                  <a:pt x="0" y="2122164"/>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Shape 17">
            <a:extLst>
              <a:ext uri="{FF2B5EF4-FFF2-40B4-BE49-F238E27FC236}">
                <a16:creationId xmlns:a16="http://schemas.microsoft.com/office/drawing/2014/main" id="{3B9FD11D-7561-43C8-BE54-00D7DCF0E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5390" y="5800298"/>
            <a:ext cx="5736610" cy="1057702"/>
          </a:xfrm>
          <a:custGeom>
            <a:avLst/>
            <a:gdLst>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791651 w 5741575"/>
              <a:gd name="connsiteY38" fmla="*/ 567019 h 955271"/>
              <a:gd name="connsiteX39" fmla="*/ 1873778 w 5741575"/>
              <a:gd name="connsiteY39" fmla="*/ 530130 h 955271"/>
              <a:gd name="connsiteX40" fmla="*/ 1988411 w 5741575"/>
              <a:gd name="connsiteY40" fmla="*/ 491599 h 955271"/>
              <a:gd name="connsiteX41" fmla="*/ 2085507 w 5741575"/>
              <a:gd name="connsiteY41" fmla="*/ 498527 h 955271"/>
              <a:gd name="connsiteX42" fmla="*/ 2090767 w 5741575"/>
              <a:gd name="connsiteY42" fmla="*/ 490616 h 955271"/>
              <a:gd name="connsiteX43" fmla="*/ 2151143 w 5741575"/>
              <a:gd name="connsiteY43" fmla="*/ 478332 h 955271"/>
              <a:gd name="connsiteX44" fmla="*/ 2378710 w 5741575"/>
              <a:gd name="connsiteY44" fmla="*/ 477570 h 955271"/>
              <a:gd name="connsiteX45" fmla="*/ 2496256 w 5741575"/>
              <a:gd name="connsiteY45" fmla="*/ 452396 h 955271"/>
              <a:gd name="connsiteX46" fmla="*/ 2535387 w 5741575"/>
              <a:gd name="connsiteY46" fmla="*/ 436645 h 955271"/>
              <a:gd name="connsiteX47" fmla="*/ 2601109 w 5741575"/>
              <a:gd name="connsiteY47" fmla="*/ 410678 h 955271"/>
              <a:gd name="connsiteX48" fmla="*/ 2643855 w 5741575"/>
              <a:gd name="connsiteY48" fmla="*/ 374482 h 955271"/>
              <a:gd name="connsiteX49" fmla="*/ 2657726 w 5741575"/>
              <a:gd name="connsiteY49" fmla="*/ 365841 h 955271"/>
              <a:gd name="connsiteX50" fmla="*/ 2687125 w 5741575"/>
              <a:gd name="connsiteY50" fmla="*/ 366820 h 955271"/>
              <a:gd name="connsiteX51" fmla="*/ 2697479 w 5741575"/>
              <a:gd name="connsiteY51" fmla="*/ 361430 h 955271"/>
              <a:gd name="connsiteX52" fmla="*/ 2701547 w 5741575"/>
              <a:gd name="connsiteY52" fmla="*/ 361545 h 955271"/>
              <a:gd name="connsiteX53" fmla="*/ 2711054 w 5741575"/>
              <a:gd name="connsiteY53" fmla="*/ 360597 h 955271"/>
              <a:gd name="connsiteX54" fmla="*/ 2710438 w 5741575"/>
              <a:gd name="connsiteY54" fmla="*/ 366958 h 955271"/>
              <a:gd name="connsiteX55" fmla="*/ 2722936 w 5741575"/>
              <a:gd name="connsiteY55" fmla="*/ 377633 h 955271"/>
              <a:gd name="connsiteX56" fmla="*/ 2777227 w 5741575"/>
              <a:gd name="connsiteY56" fmla="*/ 368972 h 955271"/>
              <a:gd name="connsiteX57" fmla="*/ 2779510 w 5741575"/>
              <a:gd name="connsiteY57" fmla="*/ 361652 h 955271"/>
              <a:gd name="connsiteX58" fmla="*/ 2786278 w 5741575"/>
              <a:gd name="connsiteY58" fmla="*/ 359869 h 955271"/>
              <a:gd name="connsiteX59" fmla="*/ 2792101 w 5741575"/>
              <a:gd name="connsiteY59" fmla="*/ 365927 h 955271"/>
              <a:gd name="connsiteX60" fmla="*/ 2885545 w 5741575"/>
              <a:gd name="connsiteY60" fmla="*/ 372818 h 955271"/>
              <a:gd name="connsiteX61" fmla="*/ 3009558 w 5741575"/>
              <a:gd name="connsiteY61" fmla="*/ 370573 h 955271"/>
              <a:gd name="connsiteX62" fmla="*/ 3095010 w 5741575"/>
              <a:gd name="connsiteY62" fmla="*/ 332454 h 955271"/>
              <a:gd name="connsiteX63" fmla="*/ 3103742 w 5741575"/>
              <a:gd name="connsiteY63" fmla="*/ 337974 h 955271"/>
              <a:gd name="connsiteX64" fmla="*/ 3165093 w 5741575"/>
              <a:gd name="connsiteY64" fmla="*/ 329459 h 955271"/>
              <a:gd name="connsiteX65" fmla="*/ 3373785 w 5741575"/>
              <a:gd name="connsiteY65" fmla="*/ 255680 h 955271"/>
              <a:gd name="connsiteX66" fmla="*/ 3493851 w 5741575"/>
              <a:gd name="connsiteY66" fmla="*/ 240255 h 955271"/>
              <a:gd name="connsiteX67" fmla="*/ 3537470 w 5741575"/>
              <a:gd name="connsiteY67" fmla="*/ 241867 h 955271"/>
              <a:gd name="connsiteX68" fmla="*/ 3610489 w 5741575"/>
              <a:gd name="connsiteY68" fmla="*/ 244128 h 955271"/>
              <a:gd name="connsiteX69" fmla="*/ 3667539 w 5741575"/>
              <a:gd name="connsiteY69" fmla="*/ 263271 h 955271"/>
              <a:gd name="connsiteX70" fmla="*/ 3727614 w 5741575"/>
              <a:gd name="connsiteY70" fmla="*/ 258245 h 955271"/>
              <a:gd name="connsiteX71" fmla="*/ 3738369 w 5741575"/>
              <a:gd name="connsiteY71" fmla="*/ 234506 h 955271"/>
              <a:gd name="connsiteX72" fmla="*/ 3803670 w 5741575"/>
              <a:gd name="connsiteY72" fmla="*/ 236457 h 955271"/>
              <a:gd name="connsiteX73" fmla="*/ 3903080 w 5741575"/>
              <a:gd name="connsiteY73" fmla="*/ 241890 h 955271"/>
              <a:gd name="connsiteX74" fmla="*/ 3959588 w 5741575"/>
              <a:gd name="connsiteY74" fmla="*/ 239195 h 955271"/>
              <a:gd name="connsiteX75" fmla="*/ 4114838 w 5741575"/>
              <a:gd name="connsiteY75" fmla="*/ 238165 h 955271"/>
              <a:gd name="connsiteX76" fmla="*/ 4271023 w 5741575"/>
              <a:gd name="connsiteY76" fmla="*/ 241959 h 955271"/>
              <a:gd name="connsiteX77" fmla="*/ 4367397 w 5741575"/>
              <a:gd name="connsiteY77" fmla="*/ 271442 h 955271"/>
              <a:gd name="connsiteX78" fmla="*/ 4495366 w 5741575"/>
              <a:gd name="connsiteY78" fmla="*/ 271618 h 955271"/>
              <a:gd name="connsiteX79" fmla="*/ 4517347 w 5741575"/>
              <a:gd name="connsiteY79" fmla="*/ 275639 h 955271"/>
              <a:gd name="connsiteX80" fmla="*/ 4546116 w 5741575"/>
              <a:gd name="connsiteY80" fmla="*/ 268568 h 955271"/>
              <a:gd name="connsiteX81" fmla="*/ 4661259 w 5741575"/>
              <a:gd name="connsiteY81" fmla="*/ 238966 h 955271"/>
              <a:gd name="connsiteX82" fmla="*/ 4750403 w 5741575"/>
              <a:gd name="connsiteY82" fmla="*/ 204364 h 955271"/>
              <a:gd name="connsiteX83" fmla="*/ 4867614 w 5741575"/>
              <a:gd name="connsiteY83" fmla="*/ 208668 h 955271"/>
              <a:gd name="connsiteX84" fmla="*/ 4937036 w 5741575"/>
              <a:gd name="connsiteY84" fmla="*/ 195446 h 955271"/>
              <a:gd name="connsiteX85" fmla="*/ 5047626 w 5741575"/>
              <a:gd name="connsiteY85" fmla="*/ 149604 h 955271"/>
              <a:gd name="connsiteX86" fmla="*/ 5200247 w 5741575"/>
              <a:gd name="connsiteY86" fmla="*/ 142695 h 955271"/>
              <a:gd name="connsiteX87" fmla="*/ 5235691 w 5741575"/>
              <a:gd name="connsiteY87" fmla="*/ 173330 h 955271"/>
              <a:gd name="connsiteX88" fmla="*/ 5280133 w 5741575"/>
              <a:gd name="connsiteY88" fmla="*/ 189342 h 955271"/>
              <a:gd name="connsiteX89" fmla="*/ 5291963 w 5741575"/>
              <a:gd name="connsiteY89" fmla="*/ 139446 h 955271"/>
              <a:gd name="connsiteX90" fmla="*/ 5418472 w 5741575"/>
              <a:gd name="connsiteY90" fmla="*/ 89163 h 955271"/>
              <a:gd name="connsiteX91" fmla="*/ 5482354 w 5741575"/>
              <a:gd name="connsiteY91" fmla="*/ 69470 h 955271"/>
              <a:gd name="connsiteX92" fmla="*/ 5583280 w 5741575"/>
              <a:gd name="connsiteY92" fmla="*/ 49787 h 955271"/>
              <a:gd name="connsiteX93" fmla="*/ 5613766 w 5741575"/>
              <a:gd name="connsiteY93" fmla="*/ 41855 h 955271"/>
              <a:gd name="connsiteX94" fmla="*/ 5684952 w 5741575"/>
              <a:gd name="connsiteY94" fmla="*/ 26088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791651 w 5741575"/>
              <a:gd name="connsiteY38" fmla="*/ 567019 h 955271"/>
              <a:gd name="connsiteX39" fmla="*/ 1873778 w 5741575"/>
              <a:gd name="connsiteY39" fmla="*/ 530130 h 955271"/>
              <a:gd name="connsiteX40" fmla="*/ 1988411 w 5741575"/>
              <a:gd name="connsiteY40" fmla="*/ 491599 h 955271"/>
              <a:gd name="connsiteX41" fmla="*/ 2085507 w 5741575"/>
              <a:gd name="connsiteY41" fmla="*/ 498527 h 955271"/>
              <a:gd name="connsiteX42" fmla="*/ 2090767 w 5741575"/>
              <a:gd name="connsiteY42" fmla="*/ 490616 h 955271"/>
              <a:gd name="connsiteX43" fmla="*/ 2151143 w 5741575"/>
              <a:gd name="connsiteY43" fmla="*/ 478332 h 955271"/>
              <a:gd name="connsiteX44" fmla="*/ 2378710 w 5741575"/>
              <a:gd name="connsiteY44" fmla="*/ 477570 h 955271"/>
              <a:gd name="connsiteX45" fmla="*/ 2496256 w 5741575"/>
              <a:gd name="connsiteY45" fmla="*/ 452396 h 955271"/>
              <a:gd name="connsiteX46" fmla="*/ 2535387 w 5741575"/>
              <a:gd name="connsiteY46" fmla="*/ 436645 h 955271"/>
              <a:gd name="connsiteX47" fmla="*/ 2601109 w 5741575"/>
              <a:gd name="connsiteY47" fmla="*/ 410678 h 955271"/>
              <a:gd name="connsiteX48" fmla="*/ 2643855 w 5741575"/>
              <a:gd name="connsiteY48" fmla="*/ 374482 h 955271"/>
              <a:gd name="connsiteX49" fmla="*/ 2657726 w 5741575"/>
              <a:gd name="connsiteY49" fmla="*/ 365841 h 955271"/>
              <a:gd name="connsiteX50" fmla="*/ 2687125 w 5741575"/>
              <a:gd name="connsiteY50" fmla="*/ 366820 h 955271"/>
              <a:gd name="connsiteX51" fmla="*/ 2697479 w 5741575"/>
              <a:gd name="connsiteY51" fmla="*/ 361430 h 955271"/>
              <a:gd name="connsiteX52" fmla="*/ 2701547 w 5741575"/>
              <a:gd name="connsiteY52" fmla="*/ 361545 h 955271"/>
              <a:gd name="connsiteX53" fmla="*/ 2711054 w 5741575"/>
              <a:gd name="connsiteY53" fmla="*/ 360597 h 955271"/>
              <a:gd name="connsiteX54" fmla="*/ 2710438 w 5741575"/>
              <a:gd name="connsiteY54" fmla="*/ 366958 h 955271"/>
              <a:gd name="connsiteX55" fmla="*/ 2722936 w 5741575"/>
              <a:gd name="connsiteY55" fmla="*/ 377633 h 955271"/>
              <a:gd name="connsiteX56" fmla="*/ 2777227 w 5741575"/>
              <a:gd name="connsiteY56" fmla="*/ 368972 h 955271"/>
              <a:gd name="connsiteX57" fmla="*/ 2779510 w 5741575"/>
              <a:gd name="connsiteY57" fmla="*/ 361652 h 955271"/>
              <a:gd name="connsiteX58" fmla="*/ 2786278 w 5741575"/>
              <a:gd name="connsiteY58" fmla="*/ 359869 h 955271"/>
              <a:gd name="connsiteX59" fmla="*/ 2792101 w 5741575"/>
              <a:gd name="connsiteY59" fmla="*/ 365927 h 955271"/>
              <a:gd name="connsiteX60" fmla="*/ 2885545 w 5741575"/>
              <a:gd name="connsiteY60" fmla="*/ 372818 h 955271"/>
              <a:gd name="connsiteX61" fmla="*/ 3009558 w 5741575"/>
              <a:gd name="connsiteY61" fmla="*/ 370573 h 955271"/>
              <a:gd name="connsiteX62" fmla="*/ 3095010 w 5741575"/>
              <a:gd name="connsiteY62" fmla="*/ 332454 h 955271"/>
              <a:gd name="connsiteX63" fmla="*/ 3103742 w 5741575"/>
              <a:gd name="connsiteY63" fmla="*/ 337974 h 955271"/>
              <a:gd name="connsiteX64" fmla="*/ 3165093 w 5741575"/>
              <a:gd name="connsiteY64" fmla="*/ 329459 h 955271"/>
              <a:gd name="connsiteX65" fmla="*/ 3373785 w 5741575"/>
              <a:gd name="connsiteY65" fmla="*/ 255680 h 955271"/>
              <a:gd name="connsiteX66" fmla="*/ 3493851 w 5741575"/>
              <a:gd name="connsiteY66" fmla="*/ 240255 h 955271"/>
              <a:gd name="connsiteX67" fmla="*/ 3537470 w 5741575"/>
              <a:gd name="connsiteY67" fmla="*/ 241867 h 955271"/>
              <a:gd name="connsiteX68" fmla="*/ 3610489 w 5741575"/>
              <a:gd name="connsiteY68" fmla="*/ 244128 h 955271"/>
              <a:gd name="connsiteX69" fmla="*/ 3667539 w 5741575"/>
              <a:gd name="connsiteY69" fmla="*/ 263271 h 955271"/>
              <a:gd name="connsiteX70" fmla="*/ 3727614 w 5741575"/>
              <a:gd name="connsiteY70" fmla="*/ 258245 h 955271"/>
              <a:gd name="connsiteX71" fmla="*/ 3738369 w 5741575"/>
              <a:gd name="connsiteY71" fmla="*/ 234506 h 955271"/>
              <a:gd name="connsiteX72" fmla="*/ 3803670 w 5741575"/>
              <a:gd name="connsiteY72" fmla="*/ 236457 h 955271"/>
              <a:gd name="connsiteX73" fmla="*/ 3903080 w 5741575"/>
              <a:gd name="connsiteY73" fmla="*/ 241890 h 955271"/>
              <a:gd name="connsiteX74" fmla="*/ 4114838 w 5741575"/>
              <a:gd name="connsiteY74" fmla="*/ 238165 h 955271"/>
              <a:gd name="connsiteX75" fmla="*/ 4271023 w 5741575"/>
              <a:gd name="connsiteY75" fmla="*/ 241959 h 955271"/>
              <a:gd name="connsiteX76" fmla="*/ 4367397 w 5741575"/>
              <a:gd name="connsiteY76" fmla="*/ 271442 h 955271"/>
              <a:gd name="connsiteX77" fmla="*/ 4495366 w 5741575"/>
              <a:gd name="connsiteY77" fmla="*/ 271618 h 955271"/>
              <a:gd name="connsiteX78" fmla="*/ 4517347 w 5741575"/>
              <a:gd name="connsiteY78" fmla="*/ 275639 h 955271"/>
              <a:gd name="connsiteX79" fmla="*/ 4546116 w 5741575"/>
              <a:gd name="connsiteY79" fmla="*/ 268568 h 955271"/>
              <a:gd name="connsiteX80" fmla="*/ 4661259 w 5741575"/>
              <a:gd name="connsiteY80" fmla="*/ 238966 h 955271"/>
              <a:gd name="connsiteX81" fmla="*/ 4750403 w 5741575"/>
              <a:gd name="connsiteY81" fmla="*/ 204364 h 955271"/>
              <a:gd name="connsiteX82" fmla="*/ 4867614 w 5741575"/>
              <a:gd name="connsiteY82" fmla="*/ 208668 h 955271"/>
              <a:gd name="connsiteX83" fmla="*/ 4937036 w 5741575"/>
              <a:gd name="connsiteY83" fmla="*/ 195446 h 955271"/>
              <a:gd name="connsiteX84" fmla="*/ 5047626 w 5741575"/>
              <a:gd name="connsiteY84" fmla="*/ 149604 h 955271"/>
              <a:gd name="connsiteX85" fmla="*/ 5200247 w 5741575"/>
              <a:gd name="connsiteY85" fmla="*/ 142695 h 955271"/>
              <a:gd name="connsiteX86" fmla="*/ 5235691 w 5741575"/>
              <a:gd name="connsiteY86" fmla="*/ 173330 h 955271"/>
              <a:gd name="connsiteX87" fmla="*/ 5280133 w 5741575"/>
              <a:gd name="connsiteY87" fmla="*/ 189342 h 955271"/>
              <a:gd name="connsiteX88" fmla="*/ 5291963 w 5741575"/>
              <a:gd name="connsiteY88" fmla="*/ 139446 h 955271"/>
              <a:gd name="connsiteX89" fmla="*/ 5418472 w 5741575"/>
              <a:gd name="connsiteY89" fmla="*/ 89163 h 955271"/>
              <a:gd name="connsiteX90" fmla="*/ 5482354 w 5741575"/>
              <a:gd name="connsiteY90" fmla="*/ 69470 h 955271"/>
              <a:gd name="connsiteX91" fmla="*/ 5583280 w 5741575"/>
              <a:gd name="connsiteY91" fmla="*/ 49787 h 955271"/>
              <a:gd name="connsiteX92" fmla="*/ 5613766 w 5741575"/>
              <a:gd name="connsiteY92" fmla="*/ 41855 h 955271"/>
              <a:gd name="connsiteX93" fmla="*/ 5684952 w 5741575"/>
              <a:gd name="connsiteY93" fmla="*/ 26088 h 955271"/>
              <a:gd name="connsiteX94" fmla="*/ 5741575 w 5741575"/>
              <a:gd name="connsiteY94"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873778 w 5741575"/>
              <a:gd name="connsiteY38" fmla="*/ 530130 h 955271"/>
              <a:gd name="connsiteX39" fmla="*/ 1988411 w 5741575"/>
              <a:gd name="connsiteY39" fmla="*/ 491599 h 955271"/>
              <a:gd name="connsiteX40" fmla="*/ 2085507 w 5741575"/>
              <a:gd name="connsiteY40" fmla="*/ 498527 h 955271"/>
              <a:gd name="connsiteX41" fmla="*/ 2090767 w 5741575"/>
              <a:gd name="connsiteY41" fmla="*/ 490616 h 955271"/>
              <a:gd name="connsiteX42" fmla="*/ 2151143 w 5741575"/>
              <a:gd name="connsiteY42" fmla="*/ 478332 h 955271"/>
              <a:gd name="connsiteX43" fmla="*/ 2378710 w 5741575"/>
              <a:gd name="connsiteY43" fmla="*/ 477570 h 955271"/>
              <a:gd name="connsiteX44" fmla="*/ 2496256 w 5741575"/>
              <a:gd name="connsiteY44" fmla="*/ 452396 h 955271"/>
              <a:gd name="connsiteX45" fmla="*/ 2535387 w 5741575"/>
              <a:gd name="connsiteY45" fmla="*/ 436645 h 955271"/>
              <a:gd name="connsiteX46" fmla="*/ 2601109 w 5741575"/>
              <a:gd name="connsiteY46" fmla="*/ 410678 h 955271"/>
              <a:gd name="connsiteX47" fmla="*/ 2643855 w 5741575"/>
              <a:gd name="connsiteY47" fmla="*/ 374482 h 955271"/>
              <a:gd name="connsiteX48" fmla="*/ 2657726 w 5741575"/>
              <a:gd name="connsiteY48" fmla="*/ 365841 h 955271"/>
              <a:gd name="connsiteX49" fmla="*/ 2687125 w 5741575"/>
              <a:gd name="connsiteY49" fmla="*/ 366820 h 955271"/>
              <a:gd name="connsiteX50" fmla="*/ 2697479 w 5741575"/>
              <a:gd name="connsiteY50" fmla="*/ 361430 h 955271"/>
              <a:gd name="connsiteX51" fmla="*/ 2701547 w 5741575"/>
              <a:gd name="connsiteY51" fmla="*/ 361545 h 955271"/>
              <a:gd name="connsiteX52" fmla="*/ 2711054 w 5741575"/>
              <a:gd name="connsiteY52" fmla="*/ 360597 h 955271"/>
              <a:gd name="connsiteX53" fmla="*/ 2710438 w 5741575"/>
              <a:gd name="connsiteY53" fmla="*/ 366958 h 955271"/>
              <a:gd name="connsiteX54" fmla="*/ 2722936 w 5741575"/>
              <a:gd name="connsiteY54" fmla="*/ 377633 h 955271"/>
              <a:gd name="connsiteX55" fmla="*/ 2777227 w 5741575"/>
              <a:gd name="connsiteY55" fmla="*/ 368972 h 955271"/>
              <a:gd name="connsiteX56" fmla="*/ 2779510 w 5741575"/>
              <a:gd name="connsiteY56" fmla="*/ 361652 h 955271"/>
              <a:gd name="connsiteX57" fmla="*/ 2786278 w 5741575"/>
              <a:gd name="connsiteY57" fmla="*/ 359869 h 955271"/>
              <a:gd name="connsiteX58" fmla="*/ 2792101 w 5741575"/>
              <a:gd name="connsiteY58" fmla="*/ 365927 h 955271"/>
              <a:gd name="connsiteX59" fmla="*/ 2885545 w 5741575"/>
              <a:gd name="connsiteY59" fmla="*/ 372818 h 955271"/>
              <a:gd name="connsiteX60" fmla="*/ 3009558 w 5741575"/>
              <a:gd name="connsiteY60" fmla="*/ 370573 h 955271"/>
              <a:gd name="connsiteX61" fmla="*/ 3095010 w 5741575"/>
              <a:gd name="connsiteY61" fmla="*/ 332454 h 955271"/>
              <a:gd name="connsiteX62" fmla="*/ 3103742 w 5741575"/>
              <a:gd name="connsiteY62" fmla="*/ 337974 h 955271"/>
              <a:gd name="connsiteX63" fmla="*/ 3165093 w 5741575"/>
              <a:gd name="connsiteY63" fmla="*/ 329459 h 955271"/>
              <a:gd name="connsiteX64" fmla="*/ 3373785 w 5741575"/>
              <a:gd name="connsiteY64" fmla="*/ 255680 h 955271"/>
              <a:gd name="connsiteX65" fmla="*/ 3493851 w 5741575"/>
              <a:gd name="connsiteY65" fmla="*/ 240255 h 955271"/>
              <a:gd name="connsiteX66" fmla="*/ 3537470 w 5741575"/>
              <a:gd name="connsiteY66" fmla="*/ 241867 h 955271"/>
              <a:gd name="connsiteX67" fmla="*/ 3610489 w 5741575"/>
              <a:gd name="connsiteY67" fmla="*/ 244128 h 955271"/>
              <a:gd name="connsiteX68" fmla="*/ 3667539 w 5741575"/>
              <a:gd name="connsiteY68" fmla="*/ 263271 h 955271"/>
              <a:gd name="connsiteX69" fmla="*/ 3727614 w 5741575"/>
              <a:gd name="connsiteY69" fmla="*/ 258245 h 955271"/>
              <a:gd name="connsiteX70" fmla="*/ 3738369 w 5741575"/>
              <a:gd name="connsiteY70" fmla="*/ 234506 h 955271"/>
              <a:gd name="connsiteX71" fmla="*/ 3803670 w 5741575"/>
              <a:gd name="connsiteY71" fmla="*/ 236457 h 955271"/>
              <a:gd name="connsiteX72" fmla="*/ 3903080 w 5741575"/>
              <a:gd name="connsiteY72" fmla="*/ 241890 h 955271"/>
              <a:gd name="connsiteX73" fmla="*/ 4114838 w 5741575"/>
              <a:gd name="connsiteY73" fmla="*/ 238165 h 955271"/>
              <a:gd name="connsiteX74" fmla="*/ 4271023 w 5741575"/>
              <a:gd name="connsiteY74" fmla="*/ 241959 h 955271"/>
              <a:gd name="connsiteX75" fmla="*/ 4367397 w 5741575"/>
              <a:gd name="connsiteY75" fmla="*/ 271442 h 955271"/>
              <a:gd name="connsiteX76" fmla="*/ 4495366 w 5741575"/>
              <a:gd name="connsiteY76" fmla="*/ 271618 h 955271"/>
              <a:gd name="connsiteX77" fmla="*/ 4517347 w 5741575"/>
              <a:gd name="connsiteY77" fmla="*/ 275639 h 955271"/>
              <a:gd name="connsiteX78" fmla="*/ 4546116 w 5741575"/>
              <a:gd name="connsiteY78" fmla="*/ 268568 h 955271"/>
              <a:gd name="connsiteX79" fmla="*/ 4661259 w 5741575"/>
              <a:gd name="connsiteY79" fmla="*/ 238966 h 955271"/>
              <a:gd name="connsiteX80" fmla="*/ 4750403 w 5741575"/>
              <a:gd name="connsiteY80" fmla="*/ 204364 h 955271"/>
              <a:gd name="connsiteX81" fmla="*/ 4867614 w 5741575"/>
              <a:gd name="connsiteY81" fmla="*/ 208668 h 955271"/>
              <a:gd name="connsiteX82" fmla="*/ 4937036 w 5741575"/>
              <a:gd name="connsiteY82" fmla="*/ 195446 h 955271"/>
              <a:gd name="connsiteX83" fmla="*/ 5047626 w 5741575"/>
              <a:gd name="connsiteY83" fmla="*/ 149604 h 955271"/>
              <a:gd name="connsiteX84" fmla="*/ 5200247 w 5741575"/>
              <a:gd name="connsiteY84" fmla="*/ 142695 h 955271"/>
              <a:gd name="connsiteX85" fmla="*/ 5235691 w 5741575"/>
              <a:gd name="connsiteY85" fmla="*/ 173330 h 955271"/>
              <a:gd name="connsiteX86" fmla="*/ 5280133 w 5741575"/>
              <a:gd name="connsiteY86" fmla="*/ 189342 h 955271"/>
              <a:gd name="connsiteX87" fmla="*/ 5291963 w 5741575"/>
              <a:gd name="connsiteY87" fmla="*/ 139446 h 955271"/>
              <a:gd name="connsiteX88" fmla="*/ 5418472 w 5741575"/>
              <a:gd name="connsiteY88" fmla="*/ 89163 h 955271"/>
              <a:gd name="connsiteX89" fmla="*/ 5482354 w 5741575"/>
              <a:gd name="connsiteY89" fmla="*/ 69470 h 955271"/>
              <a:gd name="connsiteX90" fmla="*/ 5583280 w 5741575"/>
              <a:gd name="connsiteY90" fmla="*/ 49787 h 955271"/>
              <a:gd name="connsiteX91" fmla="*/ 5613766 w 5741575"/>
              <a:gd name="connsiteY91" fmla="*/ 41855 h 955271"/>
              <a:gd name="connsiteX92" fmla="*/ 5684952 w 5741575"/>
              <a:gd name="connsiteY92" fmla="*/ 26088 h 955271"/>
              <a:gd name="connsiteX93" fmla="*/ 5741575 w 5741575"/>
              <a:gd name="connsiteY93"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787156 w 5741575"/>
              <a:gd name="connsiteY22" fmla="*/ 838447 h 955271"/>
              <a:gd name="connsiteX23" fmla="*/ 898586 w 5741575"/>
              <a:gd name="connsiteY23" fmla="*/ 808502 h 955271"/>
              <a:gd name="connsiteX24" fmla="*/ 924063 w 5741575"/>
              <a:gd name="connsiteY24" fmla="*/ 770210 h 955271"/>
              <a:gd name="connsiteX25" fmla="*/ 1212574 w 5741575"/>
              <a:gd name="connsiteY25" fmla="*/ 724238 h 955271"/>
              <a:gd name="connsiteX26" fmla="*/ 1280768 w 5741575"/>
              <a:gd name="connsiteY26" fmla="*/ 699122 h 955271"/>
              <a:gd name="connsiteX27" fmla="*/ 1352027 w 5741575"/>
              <a:gd name="connsiteY27" fmla="*/ 704323 h 955271"/>
              <a:gd name="connsiteX28" fmla="*/ 1374314 w 5741575"/>
              <a:gd name="connsiteY28" fmla="*/ 688815 h 955271"/>
              <a:gd name="connsiteX29" fmla="*/ 1378034 w 5741575"/>
              <a:gd name="connsiteY29" fmla="*/ 685842 h 955271"/>
              <a:gd name="connsiteX30" fmla="*/ 1395604 w 5741575"/>
              <a:gd name="connsiteY30" fmla="*/ 680460 h 955271"/>
              <a:gd name="connsiteX31" fmla="*/ 1397206 w 5741575"/>
              <a:gd name="connsiteY31" fmla="*/ 670793 h 955271"/>
              <a:gd name="connsiteX32" fmla="*/ 1421250 w 5741575"/>
              <a:gd name="connsiteY32" fmla="*/ 656855 h 955271"/>
              <a:gd name="connsiteX33" fmla="*/ 1454524 w 5741575"/>
              <a:gd name="connsiteY33" fmla="*/ 649224 h 955271"/>
              <a:gd name="connsiteX34" fmla="*/ 1616217 w 5741575"/>
              <a:gd name="connsiteY34" fmla="*/ 622107 h 955271"/>
              <a:gd name="connsiteX35" fmla="*/ 1710928 w 5741575"/>
              <a:gd name="connsiteY35" fmla="*/ 600666 h 955271"/>
              <a:gd name="connsiteX36" fmla="*/ 1743718 w 5741575"/>
              <a:gd name="connsiteY36" fmla="*/ 584327 h 955271"/>
              <a:gd name="connsiteX37" fmla="*/ 1873778 w 5741575"/>
              <a:gd name="connsiteY37" fmla="*/ 530130 h 955271"/>
              <a:gd name="connsiteX38" fmla="*/ 1988411 w 5741575"/>
              <a:gd name="connsiteY38" fmla="*/ 491599 h 955271"/>
              <a:gd name="connsiteX39" fmla="*/ 2085507 w 5741575"/>
              <a:gd name="connsiteY39" fmla="*/ 498527 h 955271"/>
              <a:gd name="connsiteX40" fmla="*/ 2090767 w 5741575"/>
              <a:gd name="connsiteY40" fmla="*/ 490616 h 955271"/>
              <a:gd name="connsiteX41" fmla="*/ 2151143 w 5741575"/>
              <a:gd name="connsiteY41" fmla="*/ 478332 h 955271"/>
              <a:gd name="connsiteX42" fmla="*/ 2378710 w 5741575"/>
              <a:gd name="connsiteY42" fmla="*/ 477570 h 955271"/>
              <a:gd name="connsiteX43" fmla="*/ 2496256 w 5741575"/>
              <a:gd name="connsiteY43" fmla="*/ 452396 h 955271"/>
              <a:gd name="connsiteX44" fmla="*/ 2535387 w 5741575"/>
              <a:gd name="connsiteY44" fmla="*/ 436645 h 955271"/>
              <a:gd name="connsiteX45" fmla="*/ 2601109 w 5741575"/>
              <a:gd name="connsiteY45" fmla="*/ 410678 h 955271"/>
              <a:gd name="connsiteX46" fmla="*/ 2643855 w 5741575"/>
              <a:gd name="connsiteY46" fmla="*/ 374482 h 955271"/>
              <a:gd name="connsiteX47" fmla="*/ 2657726 w 5741575"/>
              <a:gd name="connsiteY47" fmla="*/ 365841 h 955271"/>
              <a:gd name="connsiteX48" fmla="*/ 2687125 w 5741575"/>
              <a:gd name="connsiteY48" fmla="*/ 366820 h 955271"/>
              <a:gd name="connsiteX49" fmla="*/ 2697479 w 5741575"/>
              <a:gd name="connsiteY49" fmla="*/ 361430 h 955271"/>
              <a:gd name="connsiteX50" fmla="*/ 2701547 w 5741575"/>
              <a:gd name="connsiteY50" fmla="*/ 361545 h 955271"/>
              <a:gd name="connsiteX51" fmla="*/ 2711054 w 5741575"/>
              <a:gd name="connsiteY51" fmla="*/ 360597 h 955271"/>
              <a:gd name="connsiteX52" fmla="*/ 2710438 w 5741575"/>
              <a:gd name="connsiteY52" fmla="*/ 366958 h 955271"/>
              <a:gd name="connsiteX53" fmla="*/ 2722936 w 5741575"/>
              <a:gd name="connsiteY53" fmla="*/ 377633 h 955271"/>
              <a:gd name="connsiteX54" fmla="*/ 2777227 w 5741575"/>
              <a:gd name="connsiteY54" fmla="*/ 368972 h 955271"/>
              <a:gd name="connsiteX55" fmla="*/ 2779510 w 5741575"/>
              <a:gd name="connsiteY55" fmla="*/ 361652 h 955271"/>
              <a:gd name="connsiteX56" fmla="*/ 2786278 w 5741575"/>
              <a:gd name="connsiteY56" fmla="*/ 359869 h 955271"/>
              <a:gd name="connsiteX57" fmla="*/ 2792101 w 5741575"/>
              <a:gd name="connsiteY57" fmla="*/ 365927 h 955271"/>
              <a:gd name="connsiteX58" fmla="*/ 2885545 w 5741575"/>
              <a:gd name="connsiteY58" fmla="*/ 372818 h 955271"/>
              <a:gd name="connsiteX59" fmla="*/ 3009558 w 5741575"/>
              <a:gd name="connsiteY59" fmla="*/ 370573 h 955271"/>
              <a:gd name="connsiteX60" fmla="*/ 3095010 w 5741575"/>
              <a:gd name="connsiteY60" fmla="*/ 332454 h 955271"/>
              <a:gd name="connsiteX61" fmla="*/ 3103742 w 5741575"/>
              <a:gd name="connsiteY61" fmla="*/ 337974 h 955271"/>
              <a:gd name="connsiteX62" fmla="*/ 3165093 w 5741575"/>
              <a:gd name="connsiteY62" fmla="*/ 329459 h 955271"/>
              <a:gd name="connsiteX63" fmla="*/ 3373785 w 5741575"/>
              <a:gd name="connsiteY63" fmla="*/ 255680 h 955271"/>
              <a:gd name="connsiteX64" fmla="*/ 3493851 w 5741575"/>
              <a:gd name="connsiteY64" fmla="*/ 240255 h 955271"/>
              <a:gd name="connsiteX65" fmla="*/ 3537470 w 5741575"/>
              <a:gd name="connsiteY65" fmla="*/ 241867 h 955271"/>
              <a:gd name="connsiteX66" fmla="*/ 3610489 w 5741575"/>
              <a:gd name="connsiteY66" fmla="*/ 244128 h 955271"/>
              <a:gd name="connsiteX67" fmla="*/ 3667539 w 5741575"/>
              <a:gd name="connsiteY67" fmla="*/ 263271 h 955271"/>
              <a:gd name="connsiteX68" fmla="*/ 3727614 w 5741575"/>
              <a:gd name="connsiteY68" fmla="*/ 258245 h 955271"/>
              <a:gd name="connsiteX69" fmla="*/ 3738369 w 5741575"/>
              <a:gd name="connsiteY69" fmla="*/ 234506 h 955271"/>
              <a:gd name="connsiteX70" fmla="*/ 3803670 w 5741575"/>
              <a:gd name="connsiteY70" fmla="*/ 236457 h 955271"/>
              <a:gd name="connsiteX71" fmla="*/ 3903080 w 5741575"/>
              <a:gd name="connsiteY71" fmla="*/ 241890 h 955271"/>
              <a:gd name="connsiteX72" fmla="*/ 4114838 w 5741575"/>
              <a:gd name="connsiteY72" fmla="*/ 238165 h 955271"/>
              <a:gd name="connsiteX73" fmla="*/ 4271023 w 5741575"/>
              <a:gd name="connsiteY73" fmla="*/ 241959 h 955271"/>
              <a:gd name="connsiteX74" fmla="*/ 4367397 w 5741575"/>
              <a:gd name="connsiteY74" fmla="*/ 271442 h 955271"/>
              <a:gd name="connsiteX75" fmla="*/ 4495366 w 5741575"/>
              <a:gd name="connsiteY75" fmla="*/ 271618 h 955271"/>
              <a:gd name="connsiteX76" fmla="*/ 4517347 w 5741575"/>
              <a:gd name="connsiteY76" fmla="*/ 275639 h 955271"/>
              <a:gd name="connsiteX77" fmla="*/ 4546116 w 5741575"/>
              <a:gd name="connsiteY77" fmla="*/ 268568 h 955271"/>
              <a:gd name="connsiteX78" fmla="*/ 4661259 w 5741575"/>
              <a:gd name="connsiteY78" fmla="*/ 238966 h 955271"/>
              <a:gd name="connsiteX79" fmla="*/ 4750403 w 5741575"/>
              <a:gd name="connsiteY79" fmla="*/ 204364 h 955271"/>
              <a:gd name="connsiteX80" fmla="*/ 4867614 w 5741575"/>
              <a:gd name="connsiteY80" fmla="*/ 208668 h 955271"/>
              <a:gd name="connsiteX81" fmla="*/ 4937036 w 5741575"/>
              <a:gd name="connsiteY81" fmla="*/ 195446 h 955271"/>
              <a:gd name="connsiteX82" fmla="*/ 5047626 w 5741575"/>
              <a:gd name="connsiteY82" fmla="*/ 149604 h 955271"/>
              <a:gd name="connsiteX83" fmla="*/ 5200247 w 5741575"/>
              <a:gd name="connsiteY83" fmla="*/ 142695 h 955271"/>
              <a:gd name="connsiteX84" fmla="*/ 5235691 w 5741575"/>
              <a:gd name="connsiteY84" fmla="*/ 173330 h 955271"/>
              <a:gd name="connsiteX85" fmla="*/ 5280133 w 5741575"/>
              <a:gd name="connsiteY85" fmla="*/ 189342 h 955271"/>
              <a:gd name="connsiteX86" fmla="*/ 5291963 w 5741575"/>
              <a:gd name="connsiteY86" fmla="*/ 139446 h 955271"/>
              <a:gd name="connsiteX87" fmla="*/ 5418472 w 5741575"/>
              <a:gd name="connsiteY87" fmla="*/ 89163 h 955271"/>
              <a:gd name="connsiteX88" fmla="*/ 5482354 w 5741575"/>
              <a:gd name="connsiteY88" fmla="*/ 69470 h 955271"/>
              <a:gd name="connsiteX89" fmla="*/ 5583280 w 5741575"/>
              <a:gd name="connsiteY89" fmla="*/ 49787 h 955271"/>
              <a:gd name="connsiteX90" fmla="*/ 5613766 w 5741575"/>
              <a:gd name="connsiteY90" fmla="*/ 41855 h 955271"/>
              <a:gd name="connsiteX91" fmla="*/ 5684952 w 5741575"/>
              <a:gd name="connsiteY91" fmla="*/ 26088 h 955271"/>
              <a:gd name="connsiteX92" fmla="*/ 5741575 w 5741575"/>
              <a:gd name="connsiteY9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898586 w 5741575"/>
              <a:gd name="connsiteY23" fmla="*/ 808502 h 955271"/>
              <a:gd name="connsiteX24" fmla="*/ 924063 w 5741575"/>
              <a:gd name="connsiteY24" fmla="*/ 770210 h 955271"/>
              <a:gd name="connsiteX25" fmla="*/ 1212574 w 5741575"/>
              <a:gd name="connsiteY25" fmla="*/ 724238 h 955271"/>
              <a:gd name="connsiteX26" fmla="*/ 1280768 w 5741575"/>
              <a:gd name="connsiteY26" fmla="*/ 699122 h 955271"/>
              <a:gd name="connsiteX27" fmla="*/ 1352027 w 5741575"/>
              <a:gd name="connsiteY27" fmla="*/ 704323 h 955271"/>
              <a:gd name="connsiteX28" fmla="*/ 1374314 w 5741575"/>
              <a:gd name="connsiteY28" fmla="*/ 688815 h 955271"/>
              <a:gd name="connsiteX29" fmla="*/ 1378034 w 5741575"/>
              <a:gd name="connsiteY29" fmla="*/ 685842 h 955271"/>
              <a:gd name="connsiteX30" fmla="*/ 1395604 w 5741575"/>
              <a:gd name="connsiteY30" fmla="*/ 680460 h 955271"/>
              <a:gd name="connsiteX31" fmla="*/ 1397206 w 5741575"/>
              <a:gd name="connsiteY31" fmla="*/ 670793 h 955271"/>
              <a:gd name="connsiteX32" fmla="*/ 1421250 w 5741575"/>
              <a:gd name="connsiteY32" fmla="*/ 656855 h 955271"/>
              <a:gd name="connsiteX33" fmla="*/ 1454524 w 5741575"/>
              <a:gd name="connsiteY33" fmla="*/ 649224 h 955271"/>
              <a:gd name="connsiteX34" fmla="*/ 1616217 w 5741575"/>
              <a:gd name="connsiteY34" fmla="*/ 622107 h 955271"/>
              <a:gd name="connsiteX35" fmla="*/ 1710928 w 5741575"/>
              <a:gd name="connsiteY35" fmla="*/ 600666 h 955271"/>
              <a:gd name="connsiteX36" fmla="*/ 1743718 w 5741575"/>
              <a:gd name="connsiteY36" fmla="*/ 584327 h 955271"/>
              <a:gd name="connsiteX37" fmla="*/ 1873778 w 5741575"/>
              <a:gd name="connsiteY37" fmla="*/ 530130 h 955271"/>
              <a:gd name="connsiteX38" fmla="*/ 1988411 w 5741575"/>
              <a:gd name="connsiteY38" fmla="*/ 491599 h 955271"/>
              <a:gd name="connsiteX39" fmla="*/ 2085507 w 5741575"/>
              <a:gd name="connsiteY39" fmla="*/ 498527 h 955271"/>
              <a:gd name="connsiteX40" fmla="*/ 2090767 w 5741575"/>
              <a:gd name="connsiteY40" fmla="*/ 490616 h 955271"/>
              <a:gd name="connsiteX41" fmla="*/ 2151143 w 5741575"/>
              <a:gd name="connsiteY41" fmla="*/ 478332 h 955271"/>
              <a:gd name="connsiteX42" fmla="*/ 2378710 w 5741575"/>
              <a:gd name="connsiteY42" fmla="*/ 477570 h 955271"/>
              <a:gd name="connsiteX43" fmla="*/ 2496256 w 5741575"/>
              <a:gd name="connsiteY43" fmla="*/ 452396 h 955271"/>
              <a:gd name="connsiteX44" fmla="*/ 2535387 w 5741575"/>
              <a:gd name="connsiteY44" fmla="*/ 436645 h 955271"/>
              <a:gd name="connsiteX45" fmla="*/ 2601109 w 5741575"/>
              <a:gd name="connsiteY45" fmla="*/ 410678 h 955271"/>
              <a:gd name="connsiteX46" fmla="*/ 2643855 w 5741575"/>
              <a:gd name="connsiteY46" fmla="*/ 374482 h 955271"/>
              <a:gd name="connsiteX47" fmla="*/ 2657726 w 5741575"/>
              <a:gd name="connsiteY47" fmla="*/ 365841 h 955271"/>
              <a:gd name="connsiteX48" fmla="*/ 2687125 w 5741575"/>
              <a:gd name="connsiteY48" fmla="*/ 366820 h 955271"/>
              <a:gd name="connsiteX49" fmla="*/ 2697479 w 5741575"/>
              <a:gd name="connsiteY49" fmla="*/ 361430 h 955271"/>
              <a:gd name="connsiteX50" fmla="*/ 2701547 w 5741575"/>
              <a:gd name="connsiteY50" fmla="*/ 361545 h 955271"/>
              <a:gd name="connsiteX51" fmla="*/ 2711054 w 5741575"/>
              <a:gd name="connsiteY51" fmla="*/ 360597 h 955271"/>
              <a:gd name="connsiteX52" fmla="*/ 2710438 w 5741575"/>
              <a:gd name="connsiteY52" fmla="*/ 366958 h 955271"/>
              <a:gd name="connsiteX53" fmla="*/ 2722936 w 5741575"/>
              <a:gd name="connsiteY53" fmla="*/ 377633 h 955271"/>
              <a:gd name="connsiteX54" fmla="*/ 2777227 w 5741575"/>
              <a:gd name="connsiteY54" fmla="*/ 368972 h 955271"/>
              <a:gd name="connsiteX55" fmla="*/ 2779510 w 5741575"/>
              <a:gd name="connsiteY55" fmla="*/ 361652 h 955271"/>
              <a:gd name="connsiteX56" fmla="*/ 2786278 w 5741575"/>
              <a:gd name="connsiteY56" fmla="*/ 359869 h 955271"/>
              <a:gd name="connsiteX57" fmla="*/ 2792101 w 5741575"/>
              <a:gd name="connsiteY57" fmla="*/ 365927 h 955271"/>
              <a:gd name="connsiteX58" fmla="*/ 2885545 w 5741575"/>
              <a:gd name="connsiteY58" fmla="*/ 372818 h 955271"/>
              <a:gd name="connsiteX59" fmla="*/ 3009558 w 5741575"/>
              <a:gd name="connsiteY59" fmla="*/ 370573 h 955271"/>
              <a:gd name="connsiteX60" fmla="*/ 3095010 w 5741575"/>
              <a:gd name="connsiteY60" fmla="*/ 332454 h 955271"/>
              <a:gd name="connsiteX61" fmla="*/ 3103742 w 5741575"/>
              <a:gd name="connsiteY61" fmla="*/ 337974 h 955271"/>
              <a:gd name="connsiteX62" fmla="*/ 3165093 w 5741575"/>
              <a:gd name="connsiteY62" fmla="*/ 329459 h 955271"/>
              <a:gd name="connsiteX63" fmla="*/ 3373785 w 5741575"/>
              <a:gd name="connsiteY63" fmla="*/ 255680 h 955271"/>
              <a:gd name="connsiteX64" fmla="*/ 3493851 w 5741575"/>
              <a:gd name="connsiteY64" fmla="*/ 240255 h 955271"/>
              <a:gd name="connsiteX65" fmla="*/ 3537470 w 5741575"/>
              <a:gd name="connsiteY65" fmla="*/ 241867 h 955271"/>
              <a:gd name="connsiteX66" fmla="*/ 3610489 w 5741575"/>
              <a:gd name="connsiteY66" fmla="*/ 244128 h 955271"/>
              <a:gd name="connsiteX67" fmla="*/ 3667539 w 5741575"/>
              <a:gd name="connsiteY67" fmla="*/ 263271 h 955271"/>
              <a:gd name="connsiteX68" fmla="*/ 3727614 w 5741575"/>
              <a:gd name="connsiteY68" fmla="*/ 258245 h 955271"/>
              <a:gd name="connsiteX69" fmla="*/ 3738369 w 5741575"/>
              <a:gd name="connsiteY69" fmla="*/ 234506 h 955271"/>
              <a:gd name="connsiteX70" fmla="*/ 3803670 w 5741575"/>
              <a:gd name="connsiteY70" fmla="*/ 236457 h 955271"/>
              <a:gd name="connsiteX71" fmla="*/ 3903080 w 5741575"/>
              <a:gd name="connsiteY71" fmla="*/ 241890 h 955271"/>
              <a:gd name="connsiteX72" fmla="*/ 4114838 w 5741575"/>
              <a:gd name="connsiteY72" fmla="*/ 238165 h 955271"/>
              <a:gd name="connsiteX73" fmla="*/ 4271023 w 5741575"/>
              <a:gd name="connsiteY73" fmla="*/ 241959 h 955271"/>
              <a:gd name="connsiteX74" fmla="*/ 4367397 w 5741575"/>
              <a:gd name="connsiteY74" fmla="*/ 271442 h 955271"/>
              <a:gd name="connsiteX75" fmla="*/ 4495366 w 5741575"/>
              <a:gd name="connsiteY75" fmla="*/ 271618 h 955271"/>
              <a:gd name="connsiteX76" fmla="*/ 4517347 w 5741575"/>
              <a:gd name="connsiteY76" fmla="*/ 275639 h 955271"/>
              <a:gd name="connsiteX77" fmla="*/ 4546116 w 5741575"/>
              <a:gd name="connsiteY77" fmla="*/ 268568 h 955271"/>
              <a:gd name="connsiteX78" fmla="*/ 4661259 w 5741575"/>
              <a:gd name="connsiteY78" fmla="*/ 238966 h 955271"/>
              <a:gd name="connsiteX79" fmla="*/ 4750403 w 5741575"/>
              <a:gd name="connsiteY79" fmla="*/ 204364 h 955271"/>
              <a:gd name="connsiteX80" fmla="*/ 4867614 w 5741575"/>
              <a:gd name="connsiteY80" fmla="*/ 208668 h 955271"/>
              <a:gd name="connsiteX81" fmla="*/ 4937036 w 5741575"/>
              <a:gd name="connsiteY81" fmla="*/ 195446 h 955271"/>
              <a:gd name="connsiteX82" fmla="*/ 5047626 w 5741575"/>
              <a:gd name="connsiteY82" fmla="*/ 149604 h 955271"/>
              <a:gd name="connsiteX83" fmla="*/ 5200247 w 5741575"/>
              <a:gd name="connsiteY83" fmla="*/ 142695 h 955271"/>
              <a:gd name="connsiteX84" fmla="*/ 5235691 w 5741575"/>
              <a:gd name="connsiteY84" fmla="*/ 173330 h 955271"/>
              <a:gd name="connsiteX85" fmla="*/ 5280133 w 5741575"/>
              <a:gd name="connsiteY85" fmla="*/ 189342 h 955271"/>
              <a:gd name="connsiteX86" fmla="*/ 5291963 w 5741575"/>
              <a:gd name="connsiteY86" fmla="*/ 139446 h 955271"/>
              <a:gd name="connsiteX87" fmla="*/ 5418472 w 5741575"/>
              <a:gd name="connsiteY87" fmla="*/ 89163 h 955271"/>
              <a:gd name="connsiteX88" fmla="*/ 5482354 w 5741575"/>
              <a:gd name="connsiteY88" fmla="*/ 69470 h 955271"/>
              <a:gd name="connsiteX89" fmla="*/ 5583280 w 5741575"/>
              <a:gd name="connsiteY89" fmla="*/ 49787 h 955271"/>
              <a:gd name="connsiteX90" fmla="*/ 5613766 w 5741575"/>
              <a:gd name="connsiteY90" fmla="*/ 41855 h 955271"/>
              <a:gd name="connsiteX91" fmla="*/ 5684952 w 5741575"/>
              <a:gd name="connsiteY91" fmla="*/ 26088 h 955271"/>
              <a:gd name="connsiteX92" fmla="*/ 5741575 w 5741575"/>
              <a:gd name="connsiteY9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898586 w 5741575"/>
              <a:gd name="connsiteY23" fmla="*/ 808502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477637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84157 w 5741575"/>
              <a:gd name="connsiteY19" fmla="*/ 867971 h 955271"/>
              <a:gd name="connsiteX20" fmla="*/ 477637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306299 w 5741575"/>
              <a:gd name="connsiteY16" fmla="*/ 873609 h 955271"/>
              <a:gd name="connsiteX17" fmla="*/ 331571 w 5741575"/>
              <a:gd name="connsiteY17" fmla="*/ 869866 h 955271"/>
              <a:gd name="connsiteX18" fmla="*/ 384157 w 5741575"/>
              <a:gd name="connsiteY18" fmla="*/ 867971 h 955271"/>
              <a:gd name="connsiteX19" fmla="*/ 477637 w 5741575"/>
              <a:gd name="connsiteY19" fmla="*/ 870334 h 955271"/>
              <a:gd name="connsiteX20" fmla="*/ 570239 w 5741575"/>
              <a:gd name="connsiteY20" fmla="*/ 829596 h 955271"/>
              <a:gd name="connsiteX21" fmla="*/ 787156 w 5741575"/>
              <a:gd name="connsiteY21" fmla="*/ 838447 h 955271"/>
              <a:gd name="connsiteX22" fmla="*/ 948872 w 5741575"/>
              <a:gd name="connsiteY22" fmla="*/ 772201 h 955271"/>
              <a:gd name="connsiteX23" fmla="*/ 1127089 w 5741575"/>
              <a:gd name="connsiteY23" fmla="*/ 746926 h 955271"/>
              <a:gd name="connsiteX24" fmla="*/ 1220426 w 5741575"/>
              <a:gd name="connsiteY24" fmla="*/ 721810 h 955271"/>
              <a:gd name="connsiteX25" fmla="*/ 1306771 w 5741575"/>
              <a:gd name="connsiteY25" fmla="*/ 717936 h 955271"/>
              <a:gd name="connsiteX26" fmla="*/ 1374314 w 5741575"/>
              <a:gd name="connsiteY26" fmla="*/ 688815 h 955271"/>
              <a:gd name="connsiteX27" fmla="*/ 1378034 w 5741575"/>
              <a:gd name="connsiteY27" fmla="*/ 685842 h 955271"/>
              <a:gd name="connsiteX28" fmla="*/ 1395604 w 5741575"/>
              <a:gd name="connsiteY28" fmla="*/ 680460 h 955271"/>
              <a:gd name="connsiteX29" fmla="*/ 1397206 w 5741575"/>
              <a:gd name="connsiteY29" fmla="*/ 670793 h 955271"/>
              <a:gd name="connsiteX30" fmla="*/ 1421250 w 5741575"/>
              <a:gd name="connsiteY30" fmla="*/ 656855 h 955271"/>
              <a:gd name="connsiteX31" fmla="*/ 1454524 w 5741575"/>
              <a:gd name="connsiteY31" fmla="*/ 649224 h 955271"/>
              <a:gd name="connsiteX32" fmla="*/ 1616217 w 5741575"/>
              <a:gd name="connsiteY32" fmla="*/ 622107 h 955271"/>
              <a:gd name="connsiteX33" fmla="*/ 1710928 w 5741575"/>
              <a:gd name="connsiteY33" fmla="*/ 600666 h 955271"/>
              <a:gd name="connsiteX34" fmla="*/ 1743718 w 5741575"/>
              <a:gd name="connsiteY34" fmla="*/ 584327 h 955271"/>
              <a:gd name="connsiteX35" fmla="*/ 1873778 w 5741575"/>
              <a:gd name="connsiteY35" fmla="*/ 530130 h 955271"/>
              <a:gd name="connsiteX36" fmla="*/ 1988411 w 5741575"/>
              <a:gd name="connsiteY36" fmla="*/ 491599 h 955271"/>
              <a:gd name="connsiteX37" fmla="*/ 2085507 w 5741575"/>
              <a:gd name="connsiteY37" fmla="*/ 498527 h 955271"/>
              <a:gd name="connsiteX38" fmla="*/ 2090767 w 5741575"/>
              <a:gd name="connsiteY38" fmla="*/ 490616 h 955271"/>
              <a:gd name="connsiteX39" fmla="*/ 2151143 w 5741575"/>
              <a:gd name="connsiteY39" fmla="*/ 478332 h 955271"/>
              <a:gd name="connsiteX40" fmla="*/ 2378710 w 5741575"/>
              <a:gd name="connsiteY40" fmla="*/ 477570 h 955271"/>
              <a:gd name="connsiteX41" fmla="*/ 2496256 w 5741575"/>
              <a:gd name="connsiteY41" fmla="*/ 452396 h 955271"/>
              <a:gd name="connsiteX42" fmla="*/ 2535387 w 5741575"/>
              <a:gd name="connsiteY42" fmla="*/ 436645 h 955271"/>
              <a:gd name="connsiteX43" fmla="*/ 2601109 w 5741575"/>
              <a:gd name="connsiteY43" fmla="*/ 410678 h 955271"/>
              <a:gd name="connsiteX44" fmla="*/ 2643855 w 5741575"/>
              <a:gd name="connsiteY44" fmla="*/ 374482 h 955271"/>
              <a:gd name="connsiteX45" fmla="*/ 2657726 w 5741575"/>
              <a:gd name="connsiteY45" fmla="*/ 365841 h 955271"/>
              <a:gd name="connsiteX46" fmla="*/ 2687125 w 5741575"/>
              <a:gd name="connsiteY46" fmla="*/ 366820 h 955271"/>
              <a:gd name="connsiteX47" fmla="*/ 2697479 w 5741575"/>
              <a:gd name="connsiteY47" fmla="*/ 361430 h 955271"/>
              <a:gd name="connsiteX48" fmla="*/ 2701547 w 5741575"/>
              <a:gd name="connsiteY48" fmla="*/ 361545 h 955271"/>
              <a:gd name="connsiteX49" fmla="*/ 2711054 w 5741575"/>
              <a:gd name="connsiteY49" fmla="*/ 360597 h 955271"/>
              <a:gd name="connsiteX50" fmla="*/ 2710438 w 5741575"/>
              <a:gd name="connsiteY50" fmla="*/ 366958 h 955271"/>
              <a:gd name="connsiteX51" fmla="*/ 2722936 w 5741575"/>
              <a:gd name="connsiteY51" fmla="*/ 377633 h 955271"/>
              <a:gd name="connsiteX52" fmla="*/ 2777227 w 5741575"/>
              <a:gd name="connsiteY52" fmla="*/ 368972 h 955271"/>
              <a:gd name="connsiteX53" fmla="*/ 2779510 w 5741575"/>
              <a:gd name="connsiteY53" fmla="*/ 361652 h 955271"/>
              <a:gd name="connsiteX54" fmla="*/ 2786278 w 5741575"/>
              <a:gd name="connsiteY54" fmla="*/ 359869 h 955271"/>
              <a:gd name="connsiteX55" fmla="*/ 2792101 w 5741575"/>
              <a:gd name="connsiteY55" fmla="*/ 365927 h 955271"/>
              <a:gd name="connsiteX56" fmla="*/ 2885545 w 5741575"/>
              <a:gd name="connsiteY56" fmla="*/ 372818 h 955271"/>
              <a:gd name="connsiteX57" fmla="*/ 3009558 w 5741575"/>
              <a:gd name="connsiteY57" fmla="*/ 370573 h 955271"/>
              <a:gd name="connsiteX58" fmla="*/ 3095010 w 5741575"/>
              <a:gd name="connsiteY58" fmla="*/ 332454 h 955271"/>
              <a:gd name="connsiteX59" fmla="*/ 3103742 w 5741575"/>
              <a:gd name="connsiteY59" fmla="*/ 337974 h 955271"/>
              <a:gd name="connsiteX60" fmla="*/ 3165093 w 5741575"/>
              <a:gd name="connsiteY60" fmla="*/ 329459 h 955271"/>
              <a:gd name="connsiteX61" fmla="*/ 3373785 w 5741575"/>
              <a:gd name="connsiteY61" fmla="*/ 255680 h 955271"/>
              <a:gd name="connsiteX62" fmla="*/ 3493851 w 5741575"/>
              <a:gd name="connsiteY62" fmla="*/ 240255 h 955271"/>
              <a:gd name="connsiteX63" fmla="*/ 3537470 w 5741575"/>
              <a:gd name="connsiteY63" fmla="*/ 241867 h 955271"/>
              <a:gd name="connsiteX64" fmla="*/ 3610489 w 5741575"/>
              <a:gd name="connsiteY64" fmla="*/ 244128 h 955271"/>
              <a:gd name="connsiteX65" fmla="*/ 3667539 w 5741575"/>
              <a:gd name="connsiteY65" fmla="*/ 263271 h 955271"/>
              <a:gd name="connsiteX66" fmla="*/ 3727614 w 5741575"/>
              <a:gd name="connsiteY66" fmla="*/ 258245 h 955271"/>
              <a:gd name="connsiteX67" fmla="*/ 3738369 w 5741575"/>
              <a:gd name="connsiteY67" fmla="*/ 234506 h 955271"/>
              <a:gd name="connsiteX68" fmla="*/ 3803670 w 5741575"/>
              <a:gd name="connsiteY68" fmla="*/ 236457 h 955271"/>
              <a:gd name="connsiteX69" fmla="*/ 3903080 w 5741575"/>
              <a:gd name="connsiteY69" fmla="*/ 241890 h 955271"/>
              <a:gd name="connsiteX70" fmla="*/ 4114838 w 5741575"/>
              <a:gd name="connsiteY70" fmla="*/ 238165 h 955271"/>
              <a:gd name="connsiteX71" fmla="*/ 4271023 w 5741575"/>
              <a:gd name="connsiteY71" fmla="*/ 241959 h 955271"/>
              <a:gd name="connsiteX72" fmla="*/ 4367397 w 5741575"/>
              <a:gd name="connsiteY72" fmla="*/ 271442 h 955271"/>
              <a:gd name="connsiteX73" fmla="*/ 4495366 w 5741575"/>
              <a:gd name="connsiteY73" fmla="*/ 271618 h 955271"/>
              <a:gd name="connsiteX74" fmla="*/ 4517347 w 5741575"/>
              <a:gd name="connsiteY74" fmla="*/ 275639 h 955271"/>
              <a:gd name="connsiteX75" fmla="*/ 4546116 w 5741575"/>
              <a:gd name="connsiteY75" fmla="*/ 268568 h 955271"/>
              <a:gd name="connsiteX76" fmla="*/ 4661259 w 5741575"/>
              <a:gd name="connsiteY76" fmla="*/ 238966 h 955271"/>
              <a:gd name="connsiteX77" fmla="*/ 4750403 w 5741575"/>
              <a:gd name="connsiteY77" fmla="*/ 204364 h 955271"/>
              <a:gd name="connsiteX78" fmla="*/ 4867614 w 5741575"/>
              <a:gd name="connsiteY78" fmla="*/ 208668 h 955271"/>
              <a:gd name="connsiteX79" fmla="*/ 4937036 w 5741575"/>
              <a:gd name="connsiteY79" fmla="*/ 195446 h 955271"/>
              <a:gd name="connsiteX80" fmla="*/ 5047626 w 5741575"/>
              <a:gd name="connsiteY80" fmla="*/ 149604 h 955271"/>
              <a:gd name="connsiteX81" fmla="*/ 5200247 w 5741575"/>
              <a:gd name="connsiteY81" fmla="*/ 142695 h 955271"/>
              <a:gd name="connsiteX82" fmla="*/ 5235691 w 5741575"/>
              <a:gd name="connsiteY82" fmla="*/ 173330 h 955271"/>
              <a:gd name="connsiteX83" fmla="*/ 5280133 w 5741575"/>
              <a:gd name="connsiteY83" fmla="*/ 189342 h 955271"/>
              <a:gd name="connsiteX84" fmla="*/ 5291963 w 5741575"/>
              <a:gd name="connsiteY84" fmla="*/ 139446 h 955271"/>
              <a:gd name="connsiteX85" fmla="*/ 5418472 w 5741575"/>
              <a:gd name="connsiteY85" fmla="*/ 89163 h 955271"/>
              <a:gd name="connsiteX86" fmla="*/ 5482354 w 5741575"/>
              <a:gd name="connsiteY86" fmla="*/ 69470 h 955271"/>
              <a:gd name="connsiteX87" fmla="*/ 5583280 w 5741575"/>
              <a:gd name="connsiteY87" fmla="*/ 49787 h 955271"/>
              <a:gd name="connsiteX88" fmla="*/ 5613766 w 5741575"/>
              <a:gd name="connsiteY88" fmla="*/ 41855 h 955271"/>
              <a:gd name="connsiteX89" fmla="*/ 5684952 w 5741575"/>
              <a:gd name="connsiteY89" fmla="*/ 26088 h 955271"/>
              <a:gd name="connsiteX90" fmla="*/ 5741575 w 5741575"/>
              <a:gd name="connsiteY90"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306299 w 5741575"/>
              <a:gd name="connsiteY15" fmla="*/ 873609 h 955271"/>
              <a:gd name="connsiteX16" fmla="*/ 331571 w 5741575"/>
              <a:gd name="connsiteY16" fmla="*/ 869866 h 955271"/>
              <a:gd name="connsiteX17" fmla="*/ 384157 w 5741575"/>
              <a:gd name="connsiteY17" fmla="*/ 867971 h 955271"/>
              <a:gd name="connsiteX18" fmla="*/ 477637 w 5741575"/>
              <a:gd name="connsiteY18" fmla="*/ 870334 h 955271"/>
              <a:gd name="connsiteX19" fmla="*/ 570239 w 5741575"/>
              <a:gd name="connsiteY19" fmla="*/ 829596 h 955271"/>
              <a:gd name="connsiteX20" fmla="*/ 787156 w 5741575"/>
              <a:gd name="connsiteY20" fmla="*/ 838447 h 955271"/>
              <a:gd name="connsiteX21" fmla="*/ 948872 w 5741575"/>
              <a:gd name="connsiteY21" fmla="*/ 772201 h 955271"/>
              <a:gd name="connsiteX22" fmla="*/ 1127089 w 5741575"/>
              <a:gd name="connsiteY22" fmla="*/ 746926 h 955271"/>
              <a:gd name="connsiteX23" fmla="*/ 1220426 w 5741575"/>
              <a:gd name="connsiteY23" fmla="*/ 721810 h 955271"/>
              <a:gd name="connsiteX24" fmla="*/ 1306771 w 5741575"/>
              <a:gd name="connsiteY24" fmla="*/ 717936 h 955271"/>
              <a:gd name="connsiteX25" fmla="*/ 1374314 w 5741575"/>
              <a:gd name="connsiteY25" fmla="*/ 688815 h 955271"/>
              <a:gd name="connsiteX26" fmla="*/ 1378034 w 5741575"/>
              <a:gd name="connsiteY26" fmla="*/ 685842 h 955271"/>
              <a:gd name="connsiteX27" fmla="*/ 1395604 w 5741575"/>
              <a:gd name="connsiteY27" fmla="*/ 680460 h 955271"/>
              <a:gd name="connsiteX28" fmla="*/ 1397206 w 5741575"/>
              <a:gd name="connsiteY28" fmla="*/ 670793 h 955271"/>
              <a:gd name="connsiteX29" fmla="*/ 1421250 w 5741575"/>
              <a:gd name="connsiteY29" fmla="*/ 656855 h 955271"/>
              <a:gd name="connsiteX30" fmla="*/ 1454524 w 5741575"/>
              <a:gd name="connsiteY30" fmla="*/ 649224 h 955271"/>
              <a:gd name="connsiteX31" fmla="*/ 1616217 w 5741575"/>
              <a:gd name="connsiteY31" fmla="*/ 622107 h 955271"/>
              <a:gd name="connsiteX32" fmla="*/ 1710928 w 5741575"/>
              <a:gd name="connsiteY32" fmla="*/ 600666 h 955271"/>
              <a:gd name="connsiteX33" fmla="*/ 1743718 w 5741575"/>
              <a:gd name="connsiteY33" fmla="*/ 584327 h 955271"/>
              <a:gd name="connsiteX34" fmla="*/ 1873778 w 5741575"/>
              <a:gd name="connsiteY34" fmla="*/ 530130 h 955271"/>
              <a:gd name="connsiteX35" fmla="*/ 1988411 w 5741575"/>
              <a:gd name="connsiteY35" fmla="*/ 491599 h 955271"/>
              <a:gd name="connsiteX36" fmla="*/ 2085507 w 5741575"/>
              <a:gd name="connsiteY36" fmla="*/ 498527 h 955271"/>
              <a:gd name="connsiteX37" fmla="*/ 2090767 w 5741575"/>
              <a:gd name="connsiteY37" fmla="*/ 490616 h 955271"/>
              <a:gd name="connsiteX38" fmla="*/ 2151143 w 5741575"/>
              <a:gd name="connsiteY38" fmla="*/ 478332 h 955271"/>
              <a:gd name="connsiteX39" fmla="*/ 2378710 w 5741575"/>
              <a:gd name="connsiteY39" fmla="*/ 477570 h 955271"/>
              <a:gd name="connsiteX40" fmla="*/ 2496256 w 5741575"/>
              <a:gd name="connsiteY40" fmla="*/ 452396 h 955271"/>
              <a:gd name="connsiteX41" fmla="*/ 2535387 w 5741575"/>
              <a:gd name="connsiteY41" fmla="*/ 436645 h 955271"/>
              <a:gd name="connsiteX42" fmla="*/ 2601109 w 5741575"/>
              <a:gd name="connsiteY42" fmla="*/ 410678 h 955271"/>
              <a:gd name="connsiteX43" fmla="*/ 2643855 w 5741575"/>
              <a:gd name="connsiteY43" fmla="*/ 374482 h 955271"/>
              <a:gd name="connsiteX44" fmla="*/ 2657726 w 5741575"/>
              <a:gd name="connsiteY44" fmla="*/ 365841 h 955271"/>
              <a:gd name="connsiteX45" fmla="*/ 2687125 w 5741575"/>
              <a:gd name="connsiteY45" fmla="*/ 366820 h 955271"/>
              <a:gd name="connsiteX46" fmla="*/ 2697479 w 5741575"/>
              <a:gd name="connsiteY46" fmla="*/ 361430 h 955271"/>
              <a:gd name="connsiteX47" fmla="*/ 2701547 w 5741575"/>
              <a:gd name="connsiteY47" fmla="*/ 361545 h 955271"/>
              <a:gd name="connsiteX48" fmla="*/ 2711054 w 5741575"/>
              <a:gd name="connsiteY48" fmla="*/ 360597 h 955271"/>
              <a:gd name="connsiteX49" fmla="*/ 2710438 w 5741575"/>
              <a:gd name="connsiteY49" fmla="*/ 366958 h 955271"/>
              <a:gd name="connsiteX50" fmla="*/ 2722936 w 5741575"/>
              <a:gd name="connsiteY50" fmla="*/ 377633 h 955271"/>
              <a:gd name="connsiteX51" fmla="*/ 2777227 w 5741575"/>
              <a:gd name="connsiteY51" fmla="*/ 368972 h 955271"/>
              <a:gd name="connsiteX52" fmla="*/ 2779510 w 5741575"/>
              <a:gd name="connsiteY52" fmla="*/ 361652 h 955271"/>
              <a:gd name="connsiteX53" fmla="*/ 2786278 w 5741575"/>
              <a:gd name="connsiteY53" fmla="*/ 359869 h 955271"/>
              <a:gd name="connsiteX54" fmla="*/ 2792101 w 5741575"/>
              <a:gd name="connsiteY54" fmla="*/ 365927 h 955271"/>
              <a:gd name="connsiteX55" fmla="*/ 2885545 w 5741575"/>
              <a:gd name="connsiteY55" fmla="*/ 372818 h 955271"/>
              <a:gd name="connsiteX56" fmla="*/ 3009558 w 5741575"/>
              <a:gd name="connsiteY56" fmla="*/ 370573 h 955271"/>
              <a:gd name="connsiteX57" fmla="*/ 3095010 w 5741575"/>
              <a:gd name="connsiteY57" fmla="*/ 332454 h 955271"/>
              <a:gd name="connsiteX58" fmla="*/ 3103742 w 5741575"/>
              <a:gd name="connsiteY58" fmla="*/ 337974 h 955271"/>
              <a:gd name="connsiteX59" fmla="*/ 3165093 w 5741575"/>
              <a:gd name="connsiteY59" fmla="*/ 329459 h 955271"/>
              <a:gd name="connsiteX60" fmla="*/ 3373785 w 5741575"/>
              <a:gd name="connsiteY60" fmla="*/ 255680 h 955271"/>
              <a:gd name="connsiteX61" fmla="*/ 3493851 w 5741575"/>
              <a:gd name="connsiteY61" fmla="*/ 240255 h 955271"/>
              <a:gd name="connsiteX62" fmla="*/ 3537470 w 5741575"/>
              <a:gd name="connsiteY62" fmla="*/ 241867 h 955271"/>
              <a:gd name="connsiteX63" fmla="*/ 3610489 w 5741575"/>
              <a:gd name="connsiteY63" fmla="*/ 244128 h 955271"/>
              <a:gd name="connsiteX64" fmla="*/ 3667539 w 5741575"/>
              <a:gd name="connsiteY64" fmla="*/ 263271 h 955271"/>
              <a:gd name="connsiteX65" fmla="*/ 3727614 w 5741575"/>
              <a:gd name="connsiteY65" fmla="*/ 258245 h 955271"/>
              <a:gd name="connsiteX66" fmla="*/ 3738369 w 5741575"/>
              <a:gd name="connsiteY66" fmla="*/ 234506 h 955271"/>
              <a:gd name="connsiteX67" fmla="*/ 3803670 w 5741575"/>
              <a:gd name="connsiteY67" fmla="*/ 236457 h 955271"/>
              <a:gd name="connsiteX68" fmla="*/ 3903080 w 5741575"/>
              <a:gd name="connsiteY68" fmla="*/ 241890 h 955271"/>
              <a:gd name="connsiteX69" fmla="*/ 4114838 w 5741575"/>
              <a:gd name="connsiteY69" fmla="*/ 238165 h 955271"/>
              <a:gd name="connsiteX70" fmla="*/ 4271023 w 5741575"/>
              <a:gd name="connsiteY70" fmla="*/ 241959 h 955271"/>
              <a:gd name="connsiteX71" fmla="*/ 4367397 w 5741575"/>
              <a:gd name="connsiteY71" fmla="*/ 271442 h 955271"/>
              <a:gd name="connsiteX72" fmla="*/ 4495366 w 5741575"/>
              <a:gd name="connsiteY72" fmla="*/ 271618 h 955271"/>
              <a:gd name="connsiteX73" fmla="*/ 4517347 w 5741575"/>
              <a:gd name="connsiteY73" fmla="*/ 275639 h 955271"/>
              <a:gd name="connsiteX74" fmla="*/ 4546116 w 5741575"/>
              <a:gd name="connsiteY74" fmla="*/ 268568 h 955271"/>
              <a:gd name="connsiteX75" fmla="*/ 4661259 w 5741575"/>
              <a:gd name="connsiteY75" fmla="*/ 238966 h 955271"/>
              <a:gd name="connsiteX76" fmla="*/ 4750403 w 5741575"/>
              <a:gd name="connsiteY76" fmla="*/ 204364 h 955271"/>
              <a:gd name="connsiteX77" fmla="*/ 4867614 w 5741575"/>
              <a:gd name="connsiteY77" fmla="*/ 208668 h 955271"/>
              <a:gd name="connsiteX78" fmla="*/ 4937036 w 5741575"/>
              <a:gd name="connsiteY78" fmla="*/ 195446 h 955271"/>
              <a:gd name="connsiteX79" fmla="*/ 5047626 w 5741575"/>
              <a:gd name="connsiteY79" fmla="*/ 149604 h 955271"/>
              <a:gd name="connsiteX80" fmla="*/ 5200247 w 5741575"/>
              <a:gd name="connsiteY80" fmla="*/ 142695 h 955271"/>
              <a:gd name="connsiteX81" fmla="*/ 5235691 w 5741575"/>
              <a:gd name="connsiteY81" fmla="*/ 173330 h 955271"/>
              <a:gd name="connsiteX82" fmla="*/ 5280133 w 5741575"/>
              <a:gd name="connsiteY82" fmla="*/ 189342 h 955271"/>
              <a:gd name="connsiteX83" fmla="*/ 5291963 w 5741575"/>
              <a:gd name="connsiteY83" fmla="*/ 139446 h 955271"/>
              <a:gd name="connsiteX84" fmla="*/ 5418472 w 5741575"/>
              <a:gd name="connsiteY84" fmla="*/ 89163 h 955271"/>
              <a:gd name="connsiteX85" fmla="*/ 5482354 w 5741575"/>
              <a:gd name="connsiteY85" fmla="*/ 69470 h 955271"/>
              <a:gd name="connsiteX86" fmla="*/ 5583280 w 5741575"/>
              <a:gd name="connsiteY86" fmla="*/ 49787 h 955271"/>
              <a:gd name="connsiteX87" fmla="*/ 5613766 w 5741575"/>
              <a:gd name="connsiteY87" fmla="*/ 41855 h 955271"/>
              <a:gd name="connsiteX88" fmla="*/ 5684952 w 5741575"/>
              <a:gd name="connsiteY88" fmla="*/ 26088 h 955271"/>
              <a:gd name="connsiteX89" fmla="*/ 5741575 w 5741575"/>
              <a:gd name="connsiteY8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22923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306299 w 5741575"/>
              <a:gd name="connsiteY15" fmla="*/ 873609 h 955271"/>
              <a:gd name="connsiteX16" fmla="*/ 331571 w 5741575"/>
              <a:gd name="connsiteY16" fmla="*/ 869866 h 955271"/>
              <a:gd name="connsiteX17" fmla="*/ 384157 w 5741575"/>
              <a:gd name="connsiteY17" fmla="*/ 867971 h 955271"/>
              <a:gd name="connsiteX18" fmla="*/ 477637 w 5741575"/>
              <a:gd name="connsiteY18" fmla="*/ 870334 h 955271"/>
              <a:gd name="connsiteX19" fmla="*/ 570239 w 5741575"/>
              <a:gd name="connsiteY19" fmla="*/ 829596 h 955271"/>
              <a:gd name="connsiteX20" fmla="*/ 787156 w 5741575"/>
              <a:gd name="connsiteY20" fmla="*/ 838447 h 955271"/>
              <a:gd name="connsiteX21" fmla="*/ 948872 w 5741575"/>
              <a:gd name="connsiteY21" fmla="*/ 772201 h 955271"/>
              <a:gd name="connsiteX22" fmla="*/ 1127089 w 5741575"/>
              <a:gd name="connsiteY22" fmla="*/ 746926 h 955271"/>
              <a:gd name="connsiteX23" fmla="*/ 1220426 w 5741575"/>
              <a:gd name="connsiteY23" fmla="*/ 721810 h 955271"/>
              <a:gd name="connsiteX24" fmla="*/ 1306771 w 5741575"/>
              <a:gd name="connsiteY24" fmla="*/ 717936 h 955271"/>
              <a:gd name="connsiteX25" fmla="*/ 1374314 w 5741575"/>
              <a:gd name="connsiteY25" fmla="*/ 688815 h 955271"/>
              <a:gd name="connsiteX26" fmla="*/ 1378034 w 5741575"/>
              <a:gd name="connsiteY26" fmla="*/ 685842 h 955271"/>
              <a:gd name="connsiteX27" fmla="*/ 1395604 w 5741575"/>
              <a:gd name="connsiteY27" fmla="*/ 680460 h 955271"/>
              <a:gd name="connsiteX28" fmla="*/ 1397206 w 5741575"/>
              <a:gd name="connsiteY28" fmla="*/ 670793 h 955271"/>
              <a:gd name="connsiteX29" fmla="*/ 1421250 w 5741575"/>
              <a:gd name="connsiteY29" fmla="*/ 656855 h 955271"/>
              <a:gd name="connsiteX30" fmla="*/ 1454524 w 5741575"/>
              <a:gd name="connsiteY30" fmla="*/ 649224 h 955271"/>
              <a:gd name="connsiteX31" fmla="*/ 1616217 w 5741575"/>
              <a:gd name="connsiteY31" fmla="*/ 622107 h 955271"/>
              <a:gd name="connsiteX32" fmla="*/ 1710928 w 5741575"/>
              <a:gd name="connsiteY32" fmla="*/ 600666 h 955271"/>
              <a:gd name="connsiteX33" fmla="*/ 1743718 w 5741575"/>
              <a:gd name="connsiteY33" fmla="*/ 584327 h 955271"/>
              <a:gd name="connsiteX34" fmla="*/ 1873778 w 5741575"/>
              <a:gd name="connsiteY34" fmla="*/ 530130 h 955271"/>
              <a:gd name="connsiteX35" fmla="*/ 1988411 w 5741575"/>
              <a:gd name="connsiteY35" fmla="*/ 491599 h 955271"/>
              <a:gd name="connsiteX36" fmla="*/ 2085507 w 5741575"/>
              <a:gd name="connsiteY36" fmla="*/ 498527 h 955271"/>
              <a:gd name="connsiteX37" fmla="*/ 2090767 w 5741575"/>
              <a:gd name="connsiteY37" fmla="*/ 490616 h 955271"/>
              <a:gd name="connsiteX38" fmla="*/ 2151143 w 5741575"/>
              <a:gd name="connsiteY38" fmla="*/ 478332 h 955271"/>
              <a:gd name="connsiteX39" fmla="*/ 2378710 w 5741575"/>
              <a:gd name="connsiteY39" fmla="*/ 477570 h 955271"/>
              <a:gd name="connsiteX40" fmla="*/ 2496256 w 5741575"/>
              <a:gd name="connsiteY40" fmla="*/ 452396 h 955271"/>
              <a:gd name="connsiteX41" fmla="*/ 2535387 w 5741575"/>
              <a:gd name="connsiteY41" fmla="*/ 436645 h 955271"/>
              <a:gd name="connsiteX42" fmla="*/ 2601109 w 5741575"/>
              <a:gd name="connsiteY42" fmla="*/ 410678 h 955271"/>
              <a:gd name="connsiteX43" fmla="*/ 2643855 w 5741575"/>
              <a:gd name="connsiteY43" fmla="*/ 374482 h 955271"/>
              <a:gd name="connsiteX44" fmla="*/ 2657726 w 5741575"/>
              <a:gd name="connsiteY44" fmla="*/ 365841 h 955271"/>
              <a:gd name="connsiteX45" fmla="*/ 2687125 w 5741575"/>
              <a:gd name="connsiteY45" fmla="*/ 366820 h 955271"/>
              <a:gd name="connsiteX46" fmla="*/ 2697479 w 5741575"/>
              <a:gd name="connsiteY46" fmla="*/ 361430 h 955271"/>
              <a:gd name="connsiteX47" fmla="*/ 2701547 w 5741575"/>
              <a:gd name="connsiteY47" fmla="*/ 361545 h 955271"/>
              <a:gd name="connsiteX48" fmla="*/ 2711054 w 5741575"/>
              <a:gd name="connsiteY48" fmla="*/ 360597 h 955271"/>
              <a:gd name="connsiteX49" fmla="*/ 2710438 w 5741575"/>
              <a:gd name="connsiteY49" fmla="*/ 366958 h 955271"/>
              <a:gd name="connsiteX50" fmla="*/ 2722936 w 5741575"/>
              <a:gd name="connsiteY50" fmla="*/ 377633 h 955271"/>
              <a:gd name="connsiteX51" fmla="*/ 2777227 w 5741575"/>
              <a:gd name="connsiteY51" fmla="*/ 368972 h 955271"/>
              <a:gd name="connsiteX52" fmla="*/ 2779510 w 5741575"/>
              <a:gd name="connsiteY52" fmla="*/ 361652 h 955271"/>
              <a:gd name="connsiteX53" fmla="*/ 2786278 w 5741575"/>
              <a:gd name="connsiteY53" fmla="*/ 359869 h 955271"/>
              <a:gd name="connsiteX54" fmla="*/ 2792101 w 5741575"/>
              <a:gd name="connsiteY54" fmla="*/ 365927 h 955271"/>
              <a:gd name="connsiteX55" fmla="*/ 2885545 w 5741575"/>
              <a:gd name="connsiteY55" fmla="*/ 372818 h 955271"/>
              <a:gd name="connsiteX56" fmla="*/ 3009558 w 5741575"/>
              <a:gd name="connsiteY56" fmla="*/ 370573 h 955271"/>
              <a:gd name="connsiteX57" fmla="*/ 3095010 w 5741575"/>
              <a:gd name="connsiteY57" fmla="*/ 332454 h 955271"/>
              <a:gd name="connsiteX58" fmla="*/ 3103742 w 5741575"/>
              <a:gd name="connsiteY58" fmla="*/ 337974 h 955271"/>
              <a:gd name="connsiteX59" fmla="*/ 3165093 w 5741575"/>
              <a:gd name="connsiteY59" fmla="*/ 329459 h 955271"/>
              <a:gd name="connsiteX60" fmla="*/ 3373785 w 5741575"/>
              <a:gd name="connsiteY60" fmla="*/ 255680 h 955271"/>
              <a:gd name="connsiteX61" fmla="*/ 3493851 w 5741575"/>
              <a:gd name="connsiteY61" fmla="*/ 240255 h 955271"/>
              <a:gd name="connsiteX62" fmla="*/ 3537470 w 5741575"/>
              <a:gd name="connsiteY62" fmla="*/ 241867 h 955271"/>
              <a:gd name="connsiteX63" fmla="*/ 3610489 w 5741575"/>
              <a:gd name="connsiteY63" fmla="*/ 244128 h 955271"/>
              <a:gd name="connsiteX64" fmla="*/ 3667539 w 5741575"/>
              <a:gd name="connsiteY64" fmla="*/ 263271 h 955271"/>
              <a:gd name="connsiteX65" fmla="*/ 3727614 w 5741575"/>
              <a:gd name="connsiteY65" fmla="*/ 258245 h 955271"/>
              <a:gd name="connsiteX66" fmla="*/ 3738369 w 5741575"/>
              <a:gd name="connsiteY66" fmla="*/ 234506 h 955271"/>
              <a:gd name="connsiteX67" fmla="*/ 3803670 w 5741575"/>
              <a:gd name="connsiteY67" fmla="*/ 236457 h 955271"/>
              <a:gd name="connsiteX68" fmla="*/ 3903080 w 5741575"/>
              <a:gd name="connsiteY68" fmla="*/ 241890 h 955271"/>
              <a:gd name="connsiteX69" fmla="*/ 4114838 w 5741575"/>
              <a:gd name="connsiteY69" fmla="*/ 238165 h 955271"/>
              <a:gd name="connsiteX70" fmla="*/ 4271023 w 5741575"/>
              <a:gd name="connsiteY70" fmla="*/ 241959 h 955271"/>
              <a:gd name="connsiteX71" fmla="*/ 4367397 w 5741575"/>
              <a:gd name="connsiteY71" fmla="*/ 271442 h 955271"/>
              <a:gd name="connsiteX72" fmla="*/ 4495366 w 5741575"/>
              <a:gd name="connsiteY72" fmla="*/ 271618 h 955271"/>
              <a:gd name="connsiteX73" fmla="*/ 4517347 w 5741575"/>
              <a:gd name="connsiteY73" fmla="*/ 275639 h 955271"/>
              <a:gd name="connsiteX74" fmla="*/ 4546116 w 5741575"/>
              <a:gd name="connsiteY74" fmla="*/ 268568 h 955271"/>
              <a:gd name="connsiteX75" fmla="*/ 4661259 w 5741575"/>
              <a:gd name="connsiteY75" fmla="*/ 238966 h 955271"/>
              <a:gd name="connsiteX76" fmla="*/ 4750403 w 5741575"/>
              <a:gd name="connsiteY76" fmla="*/ 204364 h 955271"/>
              <a:gd name="connsiteX77" fmla="*/ 4867614 w 5741575"/>
              <a:gd name="connsiteY77" fmla="*/ 208668 h 955271"/>
              <a:gd name="connsiteX78" fmla="*/ 4937036 w 5741575"/>
              <a:gd name="connsiteY78" fmla="*/ 195446 h 955271"/>
              <a:gd name="connsiteX79" fmla="*/ 5047626 w 5741575"/>
              <a:gd name="connsiteY79" fmla="*/ 149604 h 955271"/>
              <a:gd name="connsiteX80" fmla="*/ 5200247 w 5741575"/>
              <a:gd name="connsiteY80" fmla="*/ 142695 h 955271"/>
              <a:gd name="connsiteX81" fmla="*/ 5235691 w 5741575"/>
              <a:gd name="connsiteY81" fmla="*/ 173330 h 955271"/>
              <a:gd name="connsiteX82" fmla="*/ 5280133 w 5741575"/>
              <a:gd name="connsiteY82" fmla="*/ 189342 h 955271"/>
              <a:gd name="connsiteX83" fmla="*/ 5291963 w 5741575"/>
              <a:gd name="connsiteY83" fmla="*/ 139446 h 955271"/>
              <a:gd name="connsiteX84" fmla="*/ 5418472 w 5741575"/>
              <a:gd name="connsiteY84" fmla="*/ 89163 h 955271"/>
              <a:gd name="connsiteX85" fmla="*/ 5482354 w 5741575"/>
              <a:gd name="connsiteY85" fmla="*/ 69470 h 955271"/>
              <a:gd name="connsiteX86" fmla="*/ 5583280 w 5741575"/>
              <a:gd name="connsiteY86" fmla="*/ 49787 h 955271"/>
              <a:gd name="connsiteX87" fmla="*/ 5613766 w 5741575"/>
              <a:gd name="connsiteY87" fmla="*/ 41855 h 955271"/>
              <a:gd name="connsiteX88" fmla="*/ 5684952 w 5741575"/>
              <a:gd name="connsiteY88" fmla="*/ 26088 h 955271"/>
              <a:gd name="connsiteX89" fmla="*/ 5741575 w 5741575"/>
              <a:gd name="connsiteY8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87156 w 5741575"/>
              <a:gd name="connsiteY19" fmla="*/ 838447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87156 w 5741575"/>
              <a:gd name="connsiteY19" fmla="*/ 838447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94753 w 5741575"/>
              <a:gd name="connsiteY29" fmla="*/ 644686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41364 w 5741575"/>
              <a:gd name="connsiteY28" fmla="*/ 661393 h 955271"/>
              <a:gd name="connsiteX29" fmla="*/ 1494753 w 5741575"/>
              <a:gd name="connsiteY29" fmla="*/ 644686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94753 w 5741575"/>
              <a:gd name="connsiteY28" fmla="*/ 644686 h 955271"/>
              <a:gd name="connsiteX29" fmla="*/ 1616217 w 5741575"/>
              <a:gd name="connsiteY29" fmla="*/ 622107 h 955271"/>
              <a:gd name="connsiteX30" fmla="*/ 1710928 w 5741575"/>
              <a:gd name="connsiteY30" fmla="*/ 600666 h 955271"/>
              <a:gd name="connsiteX31" fmla="*/ 1743718 w 5741575"/>
              <a:gd name="connsiteY31" fmla="*/ 584327 h 955271"/>
              <a:gd name="connsiteX32" fmla="*/ 1873778 w 5741575"/>
              <a:gd name="connsiteY32" fmla="*/ 530130 h 955271"/>
              <a:gd name="connsiteX33" fmla="*/ 1988411 w 5741575"/>
              <a:gd name="connsiteY33" fmla="*/ 491599 h 955271"/>
              <a:gd name="connsiteX34" fmla="*/ 2085507 w 5741575"/>
              <a:gd name="connsiteY34" fmla="*/ 498527 h 955271"/>
              <a:gd name="connsiteX35" fmla="*/ 2090767 w 5741575"/>
              <a:gd name="connsiteY35" fmla="*/ 490616 h 955271"/>
              <a:gd name="connsiteX36" fmla="*/ 2151143 w 5741575"/>
              <a:gd name="connsiteY36" fmla="*/ 478332 h 955271"/>
              <a:gd name="connsiteX37" fmla="*/ 2378710 w 5741575"/>
              <a:gd name="connsiteY37" fmla="*/ 477570 h 955271"/>
              <a:gd name="connsiteX38" fmla="*/ 2496256 w 5741575"/>
              <a:gd name="connsiteY38" fmla="*/ 452396 h 955271"/>
              <a:gd name="connsiteX39" fmla="*/ 2535387 w 5741575"/>
              <a:gd name="connsiteY39" fmla="*/ 436645 h 955271"/>
              <a:gd name="connsiteX40" fmla="*/ 2601109 w 5741575"/>
              <a:gd name="connsiteY40" fmla="*/ 410678 h 955271"/>
              <a:gd name="connsiteX41" fmla="*/ 2643855 w 5741575"/>
              <a:gd name="connsiteY41" fmla="*/ 374482 h 955271"/>
              <a:gd name="connsiteX42" fmla="*/ 2657726 w 5741575"/>
              <a:gd name="connsiteY42" fmla="*/ 365841 h 955271"/>
              <a:gd name="connsiteX43" fmla="*/ 2687125 w 5741575"/>
              <a:gd name="connsiteY43" fmla="*/ 366820 h 955271"/>
              <a:gd name="connsiteX44" fmla="*/ 2697479 w 5741575"/>
              <a:gd name="connsiteY44" fmla="*/ 361430 h 955271"/>
              <a:gd name="connsiteX45" fmla="*/ 2701547 w 5741575"/>
              <a:gd name="connsiteY45" fmla="*/ 361545 h 955271"/>
              <a:gd name="connsiteX46" fmla="*/ 2711054 w 5741575"/>
              <a:gd name="connsiteY46" fmla="*/ 360597 h 955271"/>
              <a:gd name="connsiteX47" fmla="*/ 2710438 w 5741575"/>
              <a:gd name="connsiteY47" fmla="*/ 366958 h 955271"/>
              <a:gd name="connsiteX48" fmla="*/ 2722936 w 5741575"/>
              <a:gd name="connsiteY48" fmla="*/ 377633 h 955271"/>
              <a:gd name="connsiteX49" fmla="*/ 2777227 w 5741575"/>
              <a:gd name="connsiteY49" fmla="*/ 368972 h 955271"/>
              <a:gd name="connsiteX50" fmla="*/ 2779510 w 5741575"/>
              <a:gd name="connsiteY50" fmla="*/ 361652 h 955271"/>
              <a:gd name="connsiteX51" fmla="*/ 2786278 w 5741575"/>
              <a:gd name="connsiteY51" fmla="*/ 359869 h 955271"/>
              <a:gd name="connsiteX52" fmla="*/ 2792101 w 5741575"/>
              <a:gd name="connsiteY52" fmla="*/ 365927 h 955271"/>
              <a:gd name="connsiteX53" fmla="*/ 2885545 w 5741575"/>
              <a:gd name="connsiteY53" fmla="*/ 372818 h 955271"/>
              <a:gd name="connsiteX54" fmla="*/ 3009558 w 5741575"/>
              <a:gd name="connsiteY54" fmla="*/ 370573 h 955271"/>
              <a:gd name="connsiteX55" fmla="*/ 3095010 w 5741575"/>
              <a:gd name="connsiteY55" fmla="*/ 332454 h 955271"/>
              <a:gd name="connsiteX56" fmla="*/ 3103742 w 5741575"/>
              <a:gd name="connsiteY56" fmla="*/ 337974 h 955271"/>
              <a:gd name="connsiteX57" fmla="*/ 3165093 w 5741575"/>
              <a:gd name="connsiteY57" fmla="*/ 329459 h 955271"/>
              <a:gd name="connsiteX58" fmla="*/ 3373785 w 5741575"/>
              <a:gd name="connsiteY58" fmla="*/ 255680 h 955271"/>
              <a:gd name="connsiteX59" fmla="*/ 3493851 w 5741575"/>
              <a:gd name="connsiteY59" fmla="*/ 240255 h 955271"/>
              <a:gd name="connsiteX60" fmla="*/ 3537470 w 5741575"/>
              <a:gd name="connsiteY60" fmla="*/ 241867 h 955271"/>
              <a:gd name="connsiteX61" fmla="*/ 3610489 w 5741575"/>
              <a:gd name="connsiteY61" fmla="*/ 244128 h 955271"/>
              <a:gd name="connsiteX62" fmla="*/ 3667539 w 5741575"/>
              <a:gd name="connsiteY62" fmla="*/ 263271 h 955271"/>
              <a:gd name="connsiteX63" fmla="*/ 3727614 w 5741575"/>
              <a:gd name="connsiteY63" fmla="*/ 258245 h 955271"/>
              <a:gd name="connsiteX64" fmla="*/ 3738369 w 5741575"/>
              <a:gd name="connsiteY64" fmla="*/ 234506 h 955271"/>
              <a:gd name="connsiteX65" fmla="*/ 3803670 w 5741575"/>
              <a:gd name="connsiteY65" fmla="*/ 236457 h 955271"/>
              <a:gd name="connsiteX66" fmla="*/ 3903080 w 5741575"/>
              <a:gd name="connsiteY66" fmla="*/ 241890 h 955271"/>
              <a:gd name="connsiteX67" fmla="*/ 4114838 w 5741575"/>
              <a:gd name="connsiteY67" fmla="*/ 238165 h 955271"/>
              <a:gd name="connsiteX68" fmla="*/ 4271023 w 5741575"/>
              <a:gd name="connsiteY68" fmla="*/ 241959 h 955271"/>
              <a:gd name="connsiteX69" fmla="*/ 4367397 w 5741575"/>
              <a:gd name="connsiteY69" fmla="*/ 271442 h 955271"/>
              <a:gd name="connsiteX70" fmla="*/ 4495366 w 5741575"/>
              <a:gd name="connsiteY70" fmla="*/ 271618 h 955271"/>
              <a:gd name="connsiteX71" fmla="*/ 4517347 w 5741575"/>
              <a:gd name="connsiteY71" fmla="*/ 275639 h 955271"/>
              <a:gd name="connsiteX72" fmla="*/ 4546116 w 5741575"/>
              <a:gd name="connsiteY72" fmla="*/ 268568 h 955271"/>
              <a:gd name="connsiteX73" fmla="*/ 4661259 w 5741575"/>
              <a:gd name="connsiteY73" fmla="*/ 238966 h 955271"/>
              <a:gd name="connsiteX74" fmla="*/ 4750403 w 5741575"/>
              <a:gd name="connsiteY74" fmla="*/ 204364 h 955271"/>
              <a:gd name="connsiteX75" fmla="*/ 4867614 w 5741575"/>
              <a:gd name="connsiteY75" fmla="*/ 208668 h 955271"/>
              <a:gd name="connsiteX76" fmla="*/ 4937036 w 5741575"/>
              <a:gd name="connsiteY76" fmla="*/ 195446 h 955271"/>
              <a:gd name="connsiteX77" fmla="*/ 5047626 w 5741575"/>
              <a:gd name="connsiteY77" fmla="*/ 149604 h 955271"/>
              <a:gd name="connsiteX78" fmla="*/ 5200247 w 5741575"/>
              <a:gd name="connsiteY78" fmla="*/ 142695 h 955271"/>
              <a:gd name="connsiteX79" fmla="*/ 5235691 w 5741575"/>
              <a:gd name="connsiteY79" fmla="*/ 173330 h 955271"/>
              <a:gd name="connsiteX80" fmla="*/ 5280133 w 5741575"/>
              <a:gd name="connsiteY80" fmla="*/ 189342 h 955271"/>
              <a:gd name="connsiteX81" fmla="*/ 5291963 w 5741575"/>
              <a:gd name="connsiteY81" fmla="*/ 139446 h 955271"/>
              <a:gd name="connsiteX82" fmla="*/ 5418472 w 5741575"/>
              <a:gd name="connsiteY82" fmla="*/ 89163 h 955271"/>
              <a:gd name="connsiteX83" fmla="*/ 5482354 w 5741575"/>
              <a:gd name="connsiteY83" fmla="*/ 69470 h 955271"/>
              <a:gd name="connsiteX84" fmla="*/ 5583280 w 5741575"/>
              <a:gd name="connsiteY84" fmla="*/ 49787 h 955271"/>
              <a:gd name="connsiteX85" fmla="*/ 5613766 w 5741575"/>
              <a:gd name="connsiteY85" fmla="*/ 41855 h 955271"/>
              <a:gd name="connsiteX86" fmla="*/ 5684952 w 5741575"/>
              <a:gd name="connsiteY86" fmla="*/ 26088 h 955271"/>
              <a:gd name="connsiteX87" fmla="*/ 5741575 w 5741575"/>
              <a:gd name="connsiteY8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306771 w 5741575"/>
              <a:gd name="connsiteY22" fmla="*/ 717936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397206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397206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42834 w 5741575"/>
              <a:gd name="connsiteY24" fmla="*/ 753906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42834 w 5741575"/>
              <a:gd name="connsiteY24" fmla="*/ 753906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77227 w 5741575"/>
              <a:gd name="connsiteY47" fmla="*/ 368972 h 955271"/>
              <a:gd name="connsiteX48" fmla="*/ 2779510 w 5741575"/>
              <a:gd name="connsiteY48" fmla="*/ 361652 h 955271"/>
              <a:gd name="connsiteX49" fmla="*/ 2786278 w 5741575"/>
              <a:gd name="connsiteY49" fmla="*/ 359869 h 955271"/>
              <a:gd name="connsiteX50" fmla="*/ 2792101 w 5741575"/>
              <a:gd name="connsiteY50" fmla="*/ 365927 h 955271"/>
              <a:gd name="connsiteX51" fmla="*/ 2885545 w 5741575"/>
              <a:gd name="connsiteY51" fmla="*/ 372818 h 955271"/>
              <a:gd name="connsiteX52" fmla="*/ 3009558 w 5741575"/>
              <a:gd name="connsiteY52" fmla="*/ 370573 h 955271"/>
              <a:gd name="connsiteX53" fmla="*/ 3095010 w 5741575"/>
              <a:gd name="connsiteY53" fmla="*/ 332454 h 955271"/>
              <a:gd name="connsiteX54" fmla="*/ 3103742 w 5741575"/>
              <a:gd name="connsiteY54" fmla="*/ 337974 h 955271"/>
              <a:gd name="connsiteX55" fmla="*/ 3165093 w 5741575"/>
              <a:gd name="connsiteY55" fmla="*/ 329459 h 955271"/>
              <a:gd name="connsiteX56" fmla="*/ 3373785 w 5741575"/>
              <a:gd name="connsiteY56" fmla="*/ 255680 h 955271"/>
              <a:gd name="connsiteX57" fmla="*/ 3493851 w 5741575"/>
              <a:gd name="connsiteY57" fmla="*/ 240255 h 955271"/>
              <a:gd name="connsiteX58" fmla="*/ 3537470 w 5741575"/>
              <a:gd name="connsiteY58" fmla="*/ 241867 h 955271"/>
              <a:gd name="connsiteX59" fmla="*/ 3610489 w 5741575"/>
              <a:gd name="connsiteY59" fmla="*/ 244128 h 955271"/>
              <a:gd name="connsiteX60" fmla="*/ 3667539 w 5741575"/>
              <a:gd name="connsiteY60" fmla="*/ 263271 h 955271"/>
              <a:gd name="connsiteX61" fmla="*/ 3727614 w 5741575"/>
              <a:gd name="connsiteY61" fmla="*/ 258245 h 955271"/>
              <a:gd name="connsiteX62" fmla="*/ 3738369 w 5741575"/>
              <a:gd name="connsiteY62" fmla="*/ 234506 h 955271"/>
              <a:gd name="connsiteX63" fmla="*/ 3803670 w 5741575"/>
              <a:gd name="connsiteY63" fmla="*/ 236457 h 955271"/>
              <a:gd name="connsiteX64" fmla="*/ 3903080 w 5741575"/>
              <a:gd name="connsiteY64" fmla="*/ 241890 h 955271"/>
              <a:gd name="connsiteX65" fmla="*/ 4114838 w 5741575"/>
              <a:gd name="connsiteY65" fmla="*/ 238165 h 955271"/>
              <a:gd name="connsiteX66" fmla="*/ 4271023 w 5741575"/>
              <a:gd name="connsiteY66" fmla="*/ 241959 h 955271"/>
              <a:gd name="connsiteX67" fmla="*/ 4367397 w 5741575"/>
              <a:gd name="connsiteY67" fmla="*/ 271442 h 955271"/>
              <a:gd name="connsiteX68" fmla="*/ 4495366 w 5741575"/>
              <a:gd name="connsiteY68" fmla="*/ 271618 h 955271"/>
              <a:gd name="connsiteX69" fmla="*/ 4517347 w 5741575"/>
              <a:gd name="connsiteY69" fmla="*/ 275639 h 955271"/>
              <a:gd name="connsiteX70" fmla="*/ 4546116 w 5741575"/>
              <a:gd name="connsiteY70" fmla="*/ 268568 h 955271"/>
              <a:gd name="connsiteX71" fmla="*/ 4661259 w 5741575"/>
              <a:gd name="connsiteY71" fmla="*/ 238966 h 955271"/>
              <a:gd name="connsiteX72" fmla="*/ 4750403 w 5741575"/>
              <a:gd name="connsiteY72" fmla="*/ 204364 h 955271"/>
              <a:gd name="connsiteX73" fmla="*/ 4867614 w 5741575"/>
              <a:gd name="connsiteY73" fmla="*/ 208668 h 955271"/>
              <a:gd name="connsiteX74" fmla="*/ 4937036 w 5741575"/>
              <a:gd name="connsiteY74" fmla="*/ 195446 h 955271"/>
              <a:gd name="connsiteX75" fmla="*/ 5047626 w 5741575"/>
              <a:gd name="connsiteY75" fmla="*/ 149604 h 955271"/>
              <a:gd name="connsiteX76" fmla="*/ 5200247 w 5741575"/>
              <a:gd name="connsiteY76" fmla="*/ 142695 h 955271"/>
              <a:gd name="connsiteX77" fmla="*/ 5235691 w 5741575"/>
              <a:gd name="connsiteY77" fmla="*/ 173330 h 955271"/>
              <a:gd name="connsiteX78" fmla="*/ 5280133 w 5741575"/>
              <a:gd name="connsiteY78" fmla="*/ 189342 h 955271"/>
              <a:gd name="connsiteX79" fmla="*/ 5291963 w 5741575"/>
              <a:gd name="connsiteY79" fmla="*/ 139446 h 955271"/>
              <a:gd name="connsiteX80" fmla="*/ 5418472 w 5741575"/>
              <a:gd name="connsiteY80" fmla="*/ 89163 h 955271"/>
              <a:gd name="connsiteX81" fmla="*/ 5482354 w 5741575"/>
              <a:gd name="connsiteY81" fmla="*/ 69470 h 955271"/>
              <a:gd name="connsiteX82" fmla="*/ 5583280 w 5741575"/>
              <a:gd name="connsiteY82" fmla="*/ 49787 h 955271"/>
              <a:gd name="connsiteX83" fmla="*/ 5613766 w 5741575"/>
              <a:gd name="connsiteY83" fmla="*/ 41855 h 955271"/>
              <a:gd name="connsiteX84" fmla="*/ 5684952 w 5741575"/>
              <a:gd name="connsiteY84" fmla="*/ 26088 h 955271"/>
              <a:gd name="connsiteX85" fmla="*/ 5741575 w 5741575"/>
              <a:gd name="connsiteY85"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11050 w 5741575"/>
              <a:gd name="connsiteY47" fmla="*/ 358572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77227 w 5741575"/>
              <a:gd name="connsiteY47" fmla="*/ 368972 h 955271"/>
              <a:gd name="connsiteX48" fmla="*/ 2779510 w 5741575"/>
              <a:gd name="connsiteY48" fmla="*/ 361652 h 955271"/>
              <a:gd name="connsiteX49" fmla="*/ 2786278 w 5741575"/>
              <a:gd name="connsiteY49" fmla="*/ 359869 h 955271"/>
              <a:gd name="connsiteX50" fmla="*/ 2792101 w 5741575"/>
              <a:gd name="connsiteY50" fmla="*/ 365927 h 955271"/>
              <a:gd name="connsiteX51" fmla="*/ 2885545 w 5741575"/>
              <a:gd name="connsiteY51" fmla="*/ 372818 h 955271"/>
              <a:gd name="connsiteX52" fmla="*/ 3009558 w 5741575"/>
              <a:gd name="connsiteY52" fmla="*/ 370573 h 955271"/>
              <a:gd name="connsiteX53" fmla="*/ 3095010 w 5741575"/>
              <a:gd name="connsiteY53" fmla="*/ 332454 h 955271"/>
              <a:gd name="connsiteX54" fmla="*/ 3103742 w 5741575"/>
              <a:gd name="connsiteY54" fmla="*/ 337974 h 955271"/>
              <a:gd name="connsiteX55" fmla="*/ 3165093 w 5741575"/>
              <a:gd name="connsiteY55" fmla="*/ 329459 h 955271"/>
              <a:gd name="connsiteX56" fmla="*/ 3373785 w 5741575"/>
              <a:gd name="connsiteY56" fmla="*/ 255680 h 955271"/>
              <a:gd name="connsiteX57" fmla="*/ 3493851 w 5741575"/>
              <a:gd name="connsiteY57" fmla="*/ 240255 h 955271"/>
              <a:gd name="connsiteX58" fmla="*/ 3537470 w 5741575"/>
              <a:gd name="connsiteY58" fmla="*/ 241867 h 955271"/>
              <a:gd name="connsiteX59" fmla="*/ 3610489 w 5741575"/>
              <a:gd name="connsiteY59" fmla="*/ 244128 h 955271"/>
              <a:gd name="connsiteX60" fmla="*/ 3667539 w 5741575"/>
              <a:gd name="connsiteY60" fmla="*/ 263271 h 955271"/>
              <a:gd name="connsiteX61" fmla="*/ 3727614 w 5741575"/>
              <a:gd name="connsiteY61" fmla="*/ 258245 h 955271"/>
              <a:gd name="connsiteX62" fmla="*/ 3738369 w 5741575"/>
              <a:gd name="connsiteY62" fmla="*/ 234506 h 955271"/>
              <a:gd name="connsiteX63" fmla="*/ 3803670 w 5741575"/>
              <a:gd name="connsiteY63" fmla="*/ 236457 h 955271"/>
              <a:gd name="connsiteX64" fmla="*/ 3903080 w 5741575"/>
              <a:gd name="connsiteY64" fmla="*/ 241890 h 955271"/>
              <a:gd name="connsiteX65" fmla="*/ 4114838 w 5741575"/>
              <a:gd name="connsiteY65" fmla="*/ 238165 h 955271"/>
              <a:gd name="connsiteX66" fmla="*/ 4271023 w 5741575"/>
              <a:gd name="connsiteY66" fmla="*/ 241959 h 955271"/>
              <a:gd name="connsiteX67" fmla="*/ 4367397 w 5741575"/>
              <a:gd name="connsiteY67" fmla="*/ 271442 h 955271"/>
              <a:gd name="connsiteX68" fmla="*/ 4495366 w 5741575"/>
              <a:gd name="connsiteY68" fmla="*/ 271618 h 955271"/>
              <a:gd name="connsiteX69" fmla="*/ 4517347 w 5741575"/>
              <a:gd name="connsiteY69" fmla="*/ 275639 h 955271"/>
              <a:gd name="connsiteX70" fmla="*/ 4546116 w 5741575"/>
              <a:gd name="connsiteY70" fmla="*/ 268568 h 955271"/>
              <a:gd name="connsiteX71" fmla="*/ 4661259 w 5741575"/>
              <a:gd name="connsiteY71" fmla="*/ 238966 h 955271"/>
              <a:gd name="connsiteX72" fmla="*/ 4750403 w 5741575"/>
              <a:gd name="connsiteY72" fmla="*/ 204364 h 955271"/>
              <a:gd name="connsiteX73" fmla="*/ 4867614 w 5741575"/>
              <a:gd name="connsiteY73" fmla="*/ 208668 h 955271"/>
              <a:gd name="connsiteX74" fmla="*/ 4937036 w 5741575"/>
              <a:gd name="connsiteY74" fmla="*/ 195446 h 955271"/>
              <a:gd name="connsiteX75" fmla="*/ 5047626 w 5741575"/>
              <a:gd name="connsiteY75" fmla="*/ 149604 h 955271"/>
              <a:gd name="connsiteX76" fmla="*/ 5200247 w 5741575"/>
              <a:gd name="connsiteY76" fmla="*/ 142695 h 955271"/>
              <a:gd name="connsiteX77" fmla="*/ 5235691 w 5741575"/>
              <a:gd name="connsiteY77" fmla="*/ 173330 h 955271"/>
              <a:gd name="connsiteX78" fmla="*/ 5280133 w 5741575"/>
              <a:gd name="connsiteY78" fmla="*/ 189342 h 955271"/>
              <a:gd name="connsiteX79" fmla="*/ 5291963 w 5741575"/>
              <a:gd name="connsiteY79" fmla="*/ 139446 h 955271"/>
              <a:gd name="connsiteX80" fmla="*/ 5418472 w 5741575"/>
              <a:gd name="connsiteY80" fmla="*/ 89163 h 955271"/>
              <a:gd name="connsiteX81" fmla="*/ 5482354 w 5741575"/>
              <a:gd name="connsiteY81" fmla="*/ 69470 h 955271"/>
              <a:gd name="connsiteX82" fmla="*/ 5583280 w 5741575"/>
              <a:gd name="connsiteY82" fmla="*/ 49787 h 955271"/>
              <a:gd name="connsiteX83" fmla="*/ 5613766 w 5741575"/>
              <a:gd name="connsiteY83" fmla="*/ 41855 h 955271"/>
              <a:gd name="connsiteX84" fmla="*/ 5684952 w 5741575"/>
              <a:gd name="connsiteY84" fmla="*/ 26088 h 955271"/>
              <a:gd name="connsiteX85" fmla="*/ 5741575 w 5741575"/>
              <a:gd name="connsiteY85"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786278 w 5741575"/>
              <a:gd name="connsiteY48" fmla="*/ 359869 h 955271"/>
              <a:gd name="connsiteX49" fmla="*/ 2792101 w 5741575"/>
              <a:gd name="connsiteY49" fmla="*/ 365927 h 955271"/>
              <a:gd name="connsiteX50" fmla="*/ 2885545 w 5741575"/>
              <a:gd name="connsiteY50" fmla="*/ 372818 h 955271"/>
              <a:gd name="connsiteX51" fmla="*/ 3009558 w 5741575"/>
              <a:gd name="connsiteY51" fmla="*/ 370573 h 955271"/>
              <a:gd name="connsiteX52" fmla="*/ 3095010 w 5741575"/>
              <a:gd name="connsiteY52" fmla="*/ 332454 h 955271"/>
              <a:gd name="connsiteX53" fmla="*/ 3103742 w 5741575"/>
              <a:gd name="connsiteY53" fmla="*/ 337974 h 955271"/>
              <a:gd name="connsiteX54" fmla="*/ 3165093 w 5741575"/>
              <a:gd name="connsiteY54" fmla="*/ 329459 h 955271"/>
              <a:gd name="connsiteX55" fmla="*/ 3373785 w 5741575"/>
              <a:gd name="connsiteY55" fmla="*/ 255680 h 955271"/>
              <a:gd name="connsiteX56" fmla="*/ 3493851 w 5741575"/>
              <a:gd name="connsiteY56" fmla="*/ 240255 h 955271"/>
              <a:gd name="connsiteX57" fmla="*/ 3537470 w 5741575"/>
              <a:gd name="connsiteY57" fmla="*/ 241867 h 955271"/>
              <a:gd name="connsiteX58" fmla="*/ 3610489 w 5741575"/>
              <a:gd name="connsiteY58" fmla="*/ 244128 h 955271"/>
              <a:gd name="connsiteX59" fmla="*/ 3667539 w 5741575"/>
              <a:gd name="connsiteY59" fmla="*/ 263271 h 955271"/>
              <a:gd name="connsiteX60" fmla="*/ 3727614 w 5741575"/>
              <a:gd name="connsiteY60" fmla="*/ 258245 h 955271"/>
              <a:gd name="connsiteX61" fmla="*/ 3738369 w 5741575"/>
              <a:gd name="connsiteY61" fmla="*/ 234506 h 955271"/>
              <a:gd name="connsiteX62" fmla="*/ 3803670 w 5741575"/>
              <a:gd name="connsiteY62" fmla="*/ 236457 h 955271"/>
              <a:gd name="connsiteX63" fmla="*/ 3903080 w 5741575"/>
              <a:gd name="connsiteY63" fmla="*/ 241890 h 955271"/>
              <a:gd name="connsiteX64" fmla="*/ 4114838 w 5741575"/>
              <a:gd name="connsiteY64" fmla="*/ 238165 h 955271"/>
              <a:gd name="connsiteX65" fmla="*/ 4271023 w 5741575"/>
              <a:gd name="connsiteY65" fmla="*/ 241959 h 955271"/>
              <a:gd name="connsiteX66" fmla="*/ 4367397 w 5741575"/>
              <a:gd name="connsiteY66" fmla="*/ 271442 h 955271"/>
              <a:gd name="connsiteX67" fmla="*/ 4495366 w 5741575"/>
              <a:gd name="connsiteY67" fmla="*/ 271618 h 955271"/>
              <a:gd name="connsiteX68" fmla="*/ 4517347 w 5741575"/>
              <a:gd name="connsiteY68" fmla="*/ 275639 h 955271"/>
              <a:gd name="connsiteX69" fmla="*/ 4546116 w 5741575"/>
              <a:gd name="connsiteY69" fmla="*/ 268568 h 955271"/>
              <a:gd name="connsiteX70" fmla="*/ 4661259 w 5741575"/>
              <a:gd name="connsiteY70" fmla="*/ 238966 h 955271"/>
              <a:gd name="connsiteX71" fmla="*/ 4750403 w 5741575"/>
              <a:gd name="connsiteY71" fmla="*/ 204364 h 955271"/>
              <a:gd name="connsiteX72" fmla="*/ 4867614 w 5741575"/>
              <a:gd name="connsiteY72" fmla="*/ 208668 h 955271"/>
              <a:gd name="connsiteX73" fmla="*/ 4937036 w 5741575"/>
              <a:gd name="connsiteY73" fmla="*/ 195446 h 955271"/>
              <a:gd name="connsiteX74" fmla="*/ 5047626 w 5741575"/>
              <a:gd name="connsiteY74" fmla="*/ 149604 h 955271"/>
              <a:gd name="connsiteX75" fmla="*/ 5200247 w 5741575"/>
              <a:gd name="connsiteY75" fmla="*/ 142695 h 955271"/>
              <a:gd name="connsiteX76" fmla="*/ 5235691 w 5741575"/>
              <a:gd name="connsiteY76" fmla="*/ 173330 h 955271"/>
              <a:gd name="connsiteX77" fmla="*/ 5280133 w 5741575"/>
              <a:gd name="connsiteY77" fmla="*/ 189342 h 955271"/>
              <a:gd name="connsiteX78" fmla="*/ 5291963 w 5741575"/>
              <a:gd name="connsiteY78" fmla="*/ 139446 h 955271"/>
              <a:gd name="connsiteX79" fmla="*/ 5418472 w 5741575"/>
              <a:gd name="connsiteY79" fmla="*/ 89163 h 955271"/>
              <a:gd name="connsiteX80" fmla="*/ 5482354 w 5741575"/>
              <a:gd name="connsiteY80" fmla="*/ 69470 h 955271"/>
              <a:gd name="connsiteX81" fmla="*/ 5583280 w 5741575"/>
              <a:gd name="connsiteY81" fmla="*/ 49787 h 955271"/>
              <a:gd name="connsiteX82" fmla="*/ 5613766 w 5741575"/>
              <a:gd name="connsiteY82" fmla="*/ 41855 h 955271"/>
              <a:gd name="connsiteX83" fmla="*/ 5684952 w 5741575"/>
              <a:gd name="connsiteY83" fmla="*/ 26088 h 955271"/>
              <a:gd name="connsiteX84" fmla="*/ 5741575 w 5741575"/>
              <a:gd name="connsiteY84"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786278 w 5741575"/>
              <a:gd name="connsiteY48" fmla="*/ 359869 h 955271"/>
              <a:gd name="connsiteX49" fmla="*/ 2885545 w 5741575"/>
              <a:gd name="connsiteY49" fmla="*/ 372818 h 955271"/>
              <a:gd name="connsiteX50" fmla="*/ 3009558 w 5741575"/>
              <a:gd name="connsiteY50" fmla="*/ 370573 h 955271"/>
              <a:gd name="connsiteX51" fmla="*/ 3095010 w 5741575"/>
              <a:gd name="connsiteY51" fmla="*/ 332454 h 955271"/>
              <a:gd name="connsiteX52" fmla="*/ 3103742 w 5741575"/>
              <a:gd name="connsiteY52" fmla="*/ 337974 h 955271"/>
              <a:gd name="connsiteX53" fmla="*/ 3165093 w 5741575"/>
              <a:gd name="connsiteY53" fmla="*/ 329459 h 955271"/>
              <a:gd name="connsiteX54" fmla="*/ 3373785 w 5741575"/>
              <a:gd name="connsiteY54" fmla="*/ 255680 h 955271"/>
              <a:gd name="connsiteX55" fmla="*/ 3493851 w 5741575"/>
              <a:gd name="connsiteY55" fmla="*/ 240255 h 955271"/>
              <a:gd name="connsiteX56" fmla="*/ 3537470 w 5741575"/>
              <a:gd name="connsiteY56" fmla="*/ 241867 h 955271"/>
              <a:gd name="connsiteX57" fmla="*/ 3610489 w 5741575"/>
              <a:gd name="connsiteY57" fmla="*/ 244128 h 955271"/>
              <a:gd name="connsiteX58" fmla="*/ 3667539 w 5741575"/>
              <a:gd name="connsiteY58" fmla="*/ 263271 h 955271"/>
              <a:gd name="connsiteX59" fmla="*/ 3727614 w 5741575"/>
              <a:gd name="connsiteY59" fmla="*/ 258245 h 955271"/>
              <a:gd name="connsiteX60" fmla="*/ 3738369 w 5741575"/>
              <a:gd name="connsiteY60" fmla="*/ 234506 h 955271"/>
              <a:gd name="connsiteX61" fmla="*/ 3803670 w 5741575"/>
              <a:gd name="connsiteY61" fmla="*/ 236457 h 955271"/>
              <a:gd name="connsiteX62" fmla="*/ 3903080 w 5741575"/>
              <a:gd name="connsiteY62" fmla="*/ 241890 h 955271"/>
              <a:gd name="connsiteX63" fmla="*/ 4114838 w 5741575"/>
              <a:gd name="connsiteY63" fmla="*/ 238165 h 955271"/>
              <a:gd name="connsiteX64" fmla="*/ 4271023 w 5741575"/>
              <a:gd name="connsiteY64" fmla="*/ 241959 h 955271"/>
              <a:gd name="connsiteX65" fmla="*/ 4367397 w 5741575"/>
              <a:gd name="connsiteY65" fmla="*/ 271442 h 955271"/>
              <a:gd name="connsiteX66" fmla="*/ 4495366 w 5741575"/>
              <a:gd name="connsiteY66" fmla="*/ 271618 h 955271"/>
              <a:gd name="connsiteX67" fmla="*/ 4517347 w 5741575"/>
              <a:gd name="connsiteY67" fmla="*/ 275639 h 955271"/>
              <a:gd name="connsiteX68" fmla="*/ 4546116 w 5741575"/>
              <a:gd name="connsiteY68" fmla="*/ 268568 h 955271"/>
              <a:gd name="connsiteX69" fmla="*/ 4661259 w 5741575"/>
              <a:gd name="connsiteY69" fmla="*/ 238966 h 955271"/>
              <a:gd name="connsiteX70" fmla="*/ 4750403 w 5741575"/>
              <a:gd name="connsiteY70" fmla="*/ 204364 h 955271"/>
              <a:gd name="connsiteX71" fmla="*/ 4867614 w 5741575"/>
              <a:gd name="connsiteY71" fmla="*/ 208668 h 955271"/>
              <a:gd name="connsiteX72" fmla="*/ 4937036 w 5741575"/>
              <a:gd name="connsiteY72" fmla="*/ 195446 h 955271"/>
              <a:gd name="connsiteX73" fmla="*/ 5047626 w 5741575"/>
              <a:gd name="connsiteY73" fmla="*/ 149604 h 955271"/>
              <a:gd name="connsiteX74" fmla="*/ 5200247 w 5741575"/>
              <a:gd name="connsiteY74" fmla="*/ 142695 h 955271"/>
              <a:gd name="connsiteX75" fmla="*/ 5235691 w 5741575"/>
              <a:gd name="connsiteY75" fmla="*/ 173330 h 955271"/>
              <a:gd name="connsiteX76" fmla="*/ 5280133 w 5741575"/>
              <a:gd name="connsiteY76" fmla="*/ 189342 h 955271"/>
              <a:gd name="connsiteX77" fmla="*/ 5291963 w 5741575"/>
              <a:gd name="connsiteY77" fmla="*/ 139446 h 955271"/>
              <a:gd name="connsiteX78" fmla="*/ 5418472 w 5741575"/>
              <a:gd name="connsiteY78" fmla="*/ 89163 h 955271"/>
              <a:gd name="connsiteX79" fmla="*/ 5482354 w 5741575"/>
              <a:gd name="connsiteY79" fmla="*/ 69470 h 955271"/>
              <a:gd name="connsiteX80" fmla="*/ 5583280 w 5741575"/>
              <a:gd name="connsiteY80" fmla="*/ 49787 h 955271"/>
              <a:gd name="connsiteX81" fmla="*/ 5613766 w 5741575"/>
              <a:gd name="connsiteY81" fmla="*/ 41855 h 955271"/>
              <a:gd name="connsiteX82" fmla="*/ 5684952 w 5741575"/>
              <a:gd name="connsiteY82" fmla="*/ 26088 h 955271"/>
              <a:gd name="connsiteX83" fmla="*/ 5741575 w 5741575"/>
              <a:gd name="connsiteY83"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885545 w 5741575"/>
              <a:gd name="connsiteY48" fmla="*/ 372818 h 955271"/>
              <a:gd name="connsiteX49" fmla="*/ 3009558 w 5741575"/>
              <a:gd name="connsiteY49" fmla="*/ 370573 h 955271"/>
              <a:gd name="connsiteX50" fmla="*/ 3095010 w 5741575"/>
              <a:gd name="connsiteY50" fmla="*/ 332454 h 955271"/>
              <a:gd name="connsiteX51" fmla="*/ 3103742 w 5741575"/>
              <a:gd name="connsiteY51" fmla="*/ 337974 h 955271"/>
              <a:gd name="connsiteX52" fmla="*/ 3165093 w 5741575"/>
              <a:gd name="connsiteY52" fmla="*/ 329459 h 955271"/>
              <a:gd name="connsiteX53" fmla="*/ 3373785 w 5741575"/>
              <a:gd name="connsiteY53" fmla="*/ 255680 h 955271"/>
              <a:gd name="connsiteX54" fmla="*/ 3493851 w 5741575"/>
              <a:gd name="connsiteY54" fmla="*/ 240255 h 955271"/>
              <a:gd name="connsiteX55" fmla="*/ 3537470 w 5741575"/>
              <a:gd name="connsiteY55" fmla="*/ 241867 h 955271"/>
              <a:gd name="connsiteX56" fmla="*/ 3610489 w 5741575"/>
              <a:gd name="connsiteY56" fmla="*/ 244128 h 955271"/>
              <a:gd name="connsiteX57" fmla="*/ 3667539 w 5741575"/>
              <a:gd name="connsiteY57" fmla="*/ 263271 h 955271"/>
              <a:gd name="connsiteX58" fmla="*/ 3727614 w 5741575"/>
              <a:gd name="connsiteY58" fmla="*/ 258245 h 955271"/>
              <a:gd name="connsiteX59" fmla="*/ 3738369 w 5741575"/>
              <a:gd name="connsiteY59" fmla="*/ 234506 h 955271"/>
              <a:gd name="connsiteX60" fmla="*/ 3803670 w 5741575"/>
              <a:gd name="connsiteY60" fmla="*/ 236457 h 955271"/>
              <a:gd name="connsiteX61" fmla="*/ 3903080 w 5741575"/>
              <a:gd name="connsiteY61" fmla="*/ 241890 h 955271"/>
              <a:gd name="connsiteX62" fmla="*/ 4114838 w 5741575"/>
              <a:gd name="connsiteY62" fmla="*/ 238165 h 955271"/>
              <a:gd name="connsiteX63" fmla="*/ 4271023 w 5741575"/>
              <a:gd name="connsiteY63" fmla="*/ 241959 h 955271"/>
              <a:gd name="connsiteX64" fmla="*/ 4367397 w 5741575"/>
              <a:gd name="connsiteY64" fmla="*/ 271442 h 955271"/>
              <a:gd name="connsiteX65" fmla="*/ 4495366 w 5741575"/>
              <a:gd name="connsiteY65" fmla="*/ 271618 h 955271"/>
              <a:gd name="connsiteX66" fmla="*/ 4517347 w 5741575"/>
              <a:gd name="connsiteY66" fmla="*/ 275639 h 955271"/>
              <a:gd name="connsiteX67" fmla="*/ 4546116 w 5741575"/>
              <a:gd name="connsiteY67" fmla="*/ 268568 h 955271"/>
              <a:gd name="connsiteX68" fmla="*/ 4661259 w 5741575"/>
              <a:gd name="connsiteY68" fmla="*/ 238966 h 955271"/>
              <a:gd name="connsiteX69" fmla="*/ 4750403 w 5741575"/>
              <a:gd name="connsiteY69" fmla="*/ 204364 h 955271"/>
              <a:gd name="connsiteX70" fmla="*/ 4867614 w 5741575"/>
              <a:gd name="connsiteY70" fmla="*/ 208668 h 955271"/>
              <a:gd name="connsiteX71" fmla="*/ 4937036 w 5741575"/>
              <a:gd name="connsiteY71" fmla="*/ 195446 h 955271"/>
              <a:gd name="connsiteX72" fmla="*/ 5047626 w 5741575"/>
              <a:gd name="connsiteY72" fmla="*/ 149604 h 955271"/>
              <a:gd name="connsiteX73" fmla="*/ 5200247 w 5741575"/>
              <a:gd name="connsiteY73" fmla="*/ 142695 h 955271"/>
              <a:gd name="connsiteX74" fmla="*/ 5235691 w 5741575"/>
              <a:gd name="connsiteY74" fmla="*/ 173330 h 955271"/>
              <a:gd name="connsiteX75" fmla="*/ 5280133 w 5741575"/>
              <a:gd name="connsiteY75" fmla="*/ 189342 h 955271"/>
              <a:gd name="connsiteX76" fmla="*/ 5291963 w 5741575"/>
              <a:gd name="connsiteY76" fmla="*/ 139446 h 955271"/>
              <a:gd name="connsiteX77" fmla="*/ 5418472 w 5741575"/>
              <a:gd name="connsiteY77" fmla="*/ 89163 h 955271"/>
              <a:gd name="connsiteX78" fmla="*/ 5482354 w 5741575"/>
              <a:gd name="connsiteY78" fmla="*/ 69470 h 955271"/>
              <a:gd name="connsiteX79" fmla="*/ 5583280 w 5741575"/>
              <a:gd name="connsiteY79" fmla="*/ 49787 h 955271"/>
              <a:gd name="connsiteX80" fmla="*/ 5613766 w 5741575"/>
              <a:gd name="connsiteY80" fmla="*/ 41855 h 955271"/>
              <a:gd name="connsiteX81" fmla="*/ 5684952 w 5741575"/>
              <a:gd name="connsiteY81" fmla="*/ 26088 h 955271"/>
              <a:gd name="connsiteX82" fmla="*/ 5741575 w 5741575"/>
              <a:gd name="connsiteY8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824768 w 5741575"/>
              <a:gd name="connsiteY47" fmla="*/ 361652 h 955271"/>
              <a:gd name="connsiteX48" fmla="*/ 2885545 w 5741575"/>
              <a:gd name="connsiteY48" fmla="*/ 372818 h 955271"/>
              <a:gd name="connsiteX49" fmla="*/ 3009558 w 5741575"/>
              <a:gd name="connsiteY49" fmla="*/ 370573 h 955271"/>
              <a:gd name="connsiteX50" fmla="*/ 3095010 w 5741575"/>
              <a:gd name="connsiteY50" fmla="*/ 332454 h 955271"/>
              <a:gd name="connsiteX51" fmla="*/ 3103742 w 5741575"/>
              <a:gd name="connsiteY51" fmla="*/ 337974 h 955271"/>
              <a:gd name="connsiteX52" fmla="*/ 3165093 w 5741575"/>
              <a:gd name="connsiteY52" fmla="*/ 329459 h 955271"/>
              <a:gd name="connsiteX53" fmla="*/ 3373785 w 5741575"/>
              <a:gd name="connsiteY53" fmla="*/ 255680 h 955271"/>
              <a:gd name="connsiteX54" fmla="*/ 3493851 w 5741575"/>
              <a:gd name="connsiteY54" fmla="*/ 240255 h 955271"/>
              <a:gd name="connsiteX55" fmla="*/ 3537470 w 5741575"/>
              <a:gd name="connsiteY55" fmla="*/ 241867 h 955271"/>
              <a:gd name="connsiteX56" fmla="*/ 3610489 w 5741575"/>
              <a:gd name="connsiteY56" fmla="*/ 244128 h 955271"/>
              <a:gd name="connsiteX57" fmla="*/ 3667539 w 5741575"/>
              <a:gd name="connsiteY57" fmla="*/ 263271 h 955271"/>
              <a:gd name="connsiteX58" fmla="*/ 3727614 w 5741575"/>
              <a:gd name="connsiteY58" fmla="*/ 258245 h 955271"/>
              <a:gd name="connsiteX59" fmla="*/ 3738369 w 5741575"/>
              <a:gd name="connsiteY59" fmla="*/ 234506 h 955271"/>
              <a:gd name="connsiteX60" fmla="*/ 3803670 w 5741575"/>
              <a:gd name="connsiteY60" fmla="*/ 236457 h 955271"/>
              <a:gd name="connsiteX61" fmla="*/ 3903080 w 5741575"/>
              <a:gd name="connsiteY61" fmla="*/ 241890 h 955271"/>
              <a:gd name="connsiteX62" fmla="*/ 4114838 w 5741575"/>
              <a:gd name="connsiteY62" fmla="*/ 238165 h 955271"/>
              <a:gd name="connsiteX63" fmla="*/ 4271023 w 5741575"/>
              <a:gd name="connsiteY63" fmla="*/ 241959 h 955271"/>
              <a:gd name="connsiteX64" fmla="*/ 4367397 w 5741575"/>
              <a:gd name="connsiteY64" fmla="*/ 271442 h 955271"/>
              <a:gd name="connsiteX65" fmla="*/ 4495366 w 5741575"/>
              <a:gd name="connsiteY65" fmla="*/ 271618 h 955271"/>
              <a:gd name="connsiteX66" fmla="*/ 4517347 w 5741575"/>
              <a:gd name="connsiteY66" fmla="*/ 275639 h 955271"/>
              <a:gd name="connsiteX67" fmla="*/ 4546116 w 5741575"/>
              <a:gd name="connsiteY67" fmla="*/ 268568 h 955271"/>
              <a:gd name="connsiteX68" fmla="*/ 4661259 w 5741575"/>
              <a:gd name="connsiteY68" fmla="*/ 238966 h 955271"/>
              <a:gd name="connsiteX69" fmla="*/ 4750403 w 5741575"/>
              <a:gd name="connsiteY69" fmla="*/ 204364 h 955271"/>
              <a:gd name="connsiteX70" fmla="*/ 4867614 w 5741575"/>
              <a:gd name="connsiteY70" fmla="*/ 208668 h 955271"/>
              <a:gd name="connsiteX71" fmla="*/ 4937036 w 5741575"/>
              <a:gd name="connsiteY71" fmla="*/ 195446 h 955271"/>
              <a:gd name="connsiteX72" fmla="*/ 5047626 w 5741575"/>
              <a:gd name="connsiteY72" fmla="*/ 149604 h 955271"/>
              <a:gd name="connsiteX73" fmla="*/ 5200247 w 5741575"/>
              <a:gd name="connsiteY73" fmla="*/ 142695 h 955271"/>
              <a:gd name="connsiteX74" fmla="*/ 5235691 w 5741575"/>
              <a:gd name="connsiteY74" fmla="*/ 173330 h 955271"/>
              <a:gd name="connsiteX75" fmla="*/ 5280133 w 5741575"/>
              <a:gd name="connsiteY75" fmla="*/ 189342 h 955271"/>
              <a:gd name="connsiteX76" fmla="*/ 5291963 w 5741575"/>
              <a:gd name="connsiteY76" fmla="*/ 139446 h 955271"/>
              <a:gd name="connsiteX77" fmla="*/ 5418472 w 5741575"/>
              <a:gd name="connsiteY77" fmla="*/ 89163 h 955271"/>
              <a:gd name="connsiteX78" fmla="*/ 5482354 w 5741575"/>
              <a:gd name="connsiteY78" fmla="*/ 69470 h 955271"/>
              <a:gd name="connsiteX79" fmla="*/ 5583280 w 5741575"/>
              <a:gd name="connsiteY79" fmla="*/ 49787 h 955271"/>
              <a:gd name="connsiteX80" fmla="*/ 5613766 w 5741575"/>
              <a:gd name="connsiteY80" fmla="*/ 41855 h 955271"/>
              <a:gd name="connsiteX81" fmla="*/ 5684952 w 5741575"/>
              <a:gd name="connsiteY81" fmla="*/ 26088 h 955271"/>
              <a:gd name="connsiteX82" fmla="*/ 5741575 w 5741575"/>
              <a:gd name="connsiteY8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80133 w 5741575"/>
              <a:gd name="connsiteY74" fmla="*/ 189342 h 955271"/>
              <a:gd name="connsiteX75" fmla="*/ 5291963 w 5741575"/>
              <a:gd name="connsiteY75" fmla="*/ 139446 h 955271"/>
              <a:gd name="connsiteX76" fmla="*/ 5418472 w 5741575"/>
              <a:gd name="connsiteY76" fmla="*/ 89163 h 955271"/>
              <a:gd name="connsiteX77" fmla="*/ 5482354 w 5741575"/>
              <a:gd name="connsiteY77" fmla="*/ 69470 h 955271"/>
              <a:gd name="connsiteX78" fmla="*/ 5583280 w 5741575"/>
              <a:gd name="connsiteY78" fmla="*/ 49787 h 955271"/>
              <a:gd name="connsiteX79" fmla="*/ 5613766 w 5741575"/>
              <a:gd name="connsiteY79" fmla="*/ 41855 h 955271"/>
              <a:gd name="connsiteX80" fmla="*/ 5684952 w 5741575"/>
              <a:gd name="connsiteY80" fmla="*/ 26088 h 955271"/>
              <a:gd name="connsiteX81" fmla="*/ 5741575 w 5741575"/>
              <a:gd name="connsiteY8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80133 w 5741575"/>
              <a:gd name="connsiteY74" fmla="*/ 189342 h 955271"/>
              <a:gd name="connsiteX75" fmla="*/ 5291963 w 5741575"/>
              <a:gd name="connsiteY75" fmla="*/ 139446 h 955271"/>
              <a:gd name="connsiteX76" fmla="*/ 5418472 w 5741575"/>
              <a:gd name="connsiteY76" fmla="*/ 89163 h 955271"/>
              <a:gd name="connsiteX77" fmla="*/ 5482354 w 5741575"/>
              <a:gd name="connsiteY77" fmla="*/ 69470 h 955271"/>
              <a:gd name="connsiteX78" fmla="*/ 5583280 w 5741575"/>
              <a:gd name="connsiteY78" fmla="*/ 49787 h 955271"/>
              <a:gd name="connsiteX79" fmla="*/ 5613766 w 5741575"/>
              <a:gd name="connsiteY79" fmla="*/ 41855 h 955271"/>
              <a:gd name="connsiteX80" fmla="*/ 5684952 w 5741575"/>
              <a:gd name="connsiteY80" fmla="*/ 26088 h 955271"/>
              <a:gd name="connsiteX81" fmla="*/ 5741575 w 5741575"/>
              <a:gd name="connsiteY8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91963 w 5741575"/>
              <a:gd name="connsiteY74" fmla="*/ 139446 h 955271"/>
              <a:gd name="connsiteX75" fmla="*/ 5418472 w 5741575"/>
              <a:gd name="connsiteY75" fmla="*/ 89163 h 955271"/>
              <a:gd name="connsiteX76" fmla="*/ 5482354 w 5741575"/>
              <a:gd name="connsiteY76" fmla="*/ 69470 h 955271"/>
              <a:gd name="connsiteX77" fmla="*/ 5583280 w 5741575"/>
              <a:gd name="connsiteY77" fmla="*/ 49787 h 955271"/>
              <a:gd name="connsiteX78" fmla="*/ 5613766 w 5741575"/>
              <a:gd name="connsiteY78" fmla="*/ 41855 h 955271"/>
              <a:gd name="connsiteX79" fmla="*/ 5684952 w 5741575"/>
              <a:gd name="connsiteY79" fmla="*/ 26088 h 955271"/>
              <a:gd name="connsiteX80" fmla="*/ 5741575 w 5741575"/>
              <a:gd name="connsiteY80"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95264 w 5741575"/>
              <a:gd name="connsiteY51" fmla="*/ 293158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48998 w 5741575"/>
              <a:gd name="connsiteY50" fmla="*/ 315286 h 955271"/>
              <a:gd name="connsiteX51" fmla="*/ 3195264 w 5741575"/>
              <a:gd name="connsiteY51" fmla="*/ 293158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77227 w 5741575"/>
              <a:gd name="connsiteY44" fmla="*/ 368972 h 955271"/>
              <a:gd name="connsiteX45" fmla="*/ 2824768 w 5741575"/>
              <a:gd name="connsiteY45" fmla="*/ 361652 h 955271"/>
              <a:gd name="connsiteX46" fmla="*/ 2885545 w 5741575"/>
              <a:gd name="connsiteY46" fmla="*/ 372818 h 955271"/>
              <a:gd name="connsiteX47" fmla="*/ 3009558 w 5741575"/>
              <a:gd name="connsiteY47" fmla="*/ 370573 h 955271"/>
              <a:gd name="connsiteX48" fmla="*/ 3095010 w 5741575"/>
              <a:gd name="connsiteY48" fmla="*/ 332454 h 955271"/>
              <a:gd name="connsiteX49" fmla="*/ 3148998 w 5741575"/>
              <a:gd name="connsiteY49" fmla="*/ 315286 h 955271"/>
              <a:gd name="connsiteX50" fmla="*/ 3195264 w 5741575"/>
              <a:gd name="connsiteY50" fmla="*/ 293158 h 955271"/>
              <a:gd name="connsiteX51" fmla="*/ 3373785 w 5741575"/>
              <a:gd name="connsiteY51" fmla="*/ 255680 h 955271"/>
              <a:gd name="connsiteX52" fmla="*/ 3493851 w 5741575"/>
              <a:gd name="connsiteY52" fmla="*/ 240255 h 955271"/>
              <a:gd name="connsiteX53" fmla="*/ 3537470 w 5741575"/>
              <a:gd name="connsiteY53" fmla="*/ 241867 h 955271"/>
              <a:gd name="connsiteX54" fmla="*/ 3610489 w 5741575"/>
              <a:gd name="connsiteY54" fmla="*/ 244128 h 955271"/>
              <a:gd name="connsiteX55" fmla="*/ 3667539 w 5741575"/>
              <a:gd name="connsiteY55" fmla="*/ 263271 h 955271"/>
              <a:gd name="connsiteX56" fmla="*/ 3727614 w 5741575"/>
              <a:gd name="connsiteY56" fmla="*/ 258245 h 955271"/>
              <a:gd name="connsiteX57" fmla="*/ 3738369 w 5741575"/>
              <a:gd name="connsiteY57" fmla="*/ 234506 h 955271"/>
              <a:gd name="connsiteX58" fmla="*/ 3803670 w 5741575"/>
              <a:gd name="connsiteY58" fmla="*/ 236457 h 955271"/>
              <a:gd name="connsiteX59" fmla="*/ 3903080 w 5741575"/>
              <a:gd name="connsiteY59" fmla="*/ 241890 h 955271"/>
              <a:gd name="connsiteX60" fmla="*/ 4114838 w 5741575"/>
              <a:gd name="connsiteY60" fmla="*/ 238165 h 955271"/>
              <a:gd name="connsiteX61" fmla="*/ 4271023 w 5741575"/>
              <a:gd name="connsiteY61" fmla="*/ 241959 h 955271"/>
              <a:gd name="connsiteX62" fmla="*/ 4367397 w 5741575"/>
              <a:gd name="connsiteY62" fmla="*/ 271442 h 955271"/>
              <a:gd name="connsiteX63" fmla="*/ 4495366 w 5741575"/>
              <a:gd name="connsiteY63" fmla="*/ 271618 h 955271"/>
              <a:gd name="connsiteX64" fmla="*/ 4517347 w 5741575"/>
              <a:gd name="connsiteY64" fmla="*/ 275639 h 955271"/>
              <a:gd name="connsiteX65" fmla="*/ 4546116 w 5741575"/>
              <a:gd name="connsiteY65" fmla="*/ 268568 h 955271"/>
              <a:gd name="connsiteX66" fmla="*/ 4661259 w 5741575"/>
              <a:gd name="connsiteY66" fmla="*/ 238966 h 955271"/>
              <a:gd name="connsiteX67" fmla="*/ 4750403 w 5741575"/>
              <a:gd name="connsiteY67" fmla="*/ 204364 h 955271"/>
              <a:gd name="connsiteX68" fmla="*/ 4867614 w 5741575"/>
              <a:gd name="connsiteY68" fmla="*/ 208668 h 955271"/>
              <a:gd name="connsiteX69" fmla="*/ 4937036 w 5741575"/>
              <a:gd name="connsiteY69" fmla="*/ 195446 h 955271"/>
              <a:gd name="connsiteX70" fmla="*/ 5067740 w 5741575"/>
              <a:gd name="connsiteY70" fmla="*/ 172293 h 955271"/>
              <a:gd name="connsiteX71" fmla="*/ 5200247 w 5741575"/>
              <a:gd name="connsiteY71" fmla="*/ 142695 h 955271"/>
              <a:gd name="connsiteX72" fmla="*/ 5291963 w 5741575"/>
              <a:gd name="connsiteY72" fmla="*/ 139446 h 955271"/>
              <a:gd name="connsiteX73" fmla="*/ 5418472 w 5741575"/>
              <a:gd name="connsiteY73" fmla="*/ 89163 h 955271"/>
              <a:gd name="connsiteX74" fmla="*/ 5482354 w 5741575"/>
              <a:gd name="connsiteY74" fmla="*/ 69470 h 955271"/>
              <a:gd name="connsiteX75" fmla="*/ 5583280 w 5741575"/>
              <a:gd name="connsiteY75" fmla="*/ 49787 h 955271"/>
              <a:gd name="connsiteX76" fmla="*/ 5613766 w 5741575"/>
              <a:gd name="connsiteY76" fmla="*/ 41855 h 955271"/>
              <a:gd name="connsiteX77" fmla="*/ 5684952 w 5741575"/>
              <a:gd name="connsiteY77" fmla="*/ 26088 h 955271"/>
              <a:gd name="connsiteX78" fmla="*/ 5741575 w 5741575"/>
              <a:gd name="connsiteY7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91963 w 5741575"/>
              <a:gd name="connsiteY71" fmla="*/ 139446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91963 w 5741575"/>
              <a:gd name="connsiteY71" fmla="*/ 139446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02777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11851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11851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5741575" h="955271">
                <a:moveTo>
                  <a:pt x="5741575" y="0"/>
                </a:moveTo>
                <a:lnTo>
                  <a:pt x="5741575" y="955271"/>
                </a:lnTo>
                <a:lnTo>
                  <a:pt x="0" y="955271"/>
                </a:lnTo>
                <a:lnTo>
                  <a:pt x="8558" y="953971"/>
                </a:lnTo>
                <a:lnTo>
                  <a:pt x="16894" y="953847"/>
                </a:lnTo>
                <a:cubicBezTo>
                  <a:pt x="22474" y="953361"/>
                  <a:pt x="25973" y="952524"/>
                  <a:pt x="28156" y="951374"/>
                </a:cubicBezTo>
                <a:cubicBezTo>
                  <a:pt x="28201" y="951240"/>
                  <a:pt x="28247" y="951105"/>
                  <a:pt x="28293" y="950971"/>
                </a:cubicBezTo>
                <a:lnTo>
                  <a:pt x="59229" y="903950"/>
                </a:lnTo>
                <a:cubicBezTo>
                  <a:pt x="79290" y="895144"/>
                  <a:pt x="126084" y="908630"/>
                  <a:pt x="148657" y="898134"/>
                </a:cubicBezTo>
                <a:cubicBezTo>
                  <a:pt x="172173" y="896348"/>
                  <a:pt x="191809" y="908449"/>
                  <a:pt x="174554" y="886351"/>
                </a:cubicBezTo>
                <a:cubicBezTo>
                  <a:pt x="182014" y="885083"/>
                  <a:pt x="185699" y="882087"/>
                  <a:pt x="187633" y="878226"/>
                </a:cubicBezTo>
                <a:cubicBezTo>
                  <a:pt x="187742" y="877663"/>
                  <a:pt x="187852" y="877101"/>
                  <a:pt x="187961" y="876538"/>
                </a:cubicBezTo>
                <a:lnTo>
                  <a:pt x="240501" y="873150"/>
                </a:lnTo>
                <a:lnTo>
                  <a:pt x="246345" y="869942"/>
                </a:lnTo>
                <a:lnTo>
                  <a:pt x="306299" y="873609"/>
                </a:lnTo>
                <a:cubicBezTo>
                  <a:pt x="312531" y="875279"/>
                  <a:pt x="320316" y="874896"/>
                  <a:pt x="331571" y="869866"/>
                </a:cubicBezTo>
                <a:lnTo>
                  <a:pt x="384157" y="867971"/>
                </a:lnTo>
                <a:lnTo>
                  <a:pt x="477637" y="870334"/>
                </a:lnTo>
                <a:cubicBezTo>
                  <a:pt x="485456" y="872042"/>
                  <a:pt x="563433" y="825458"/>
                  <a:pt x="570239" y="829596"/>
                </a:cubicBezTo>
                <a:cubicBezTo>
                  <a:pt x="641939" y="824282"/>
                  <a:pt x="685473" y="832029"/>
                  <a:pt x="772070" y="820296"/>
                </a:cubicBezTo>
                <a:cubicBezTo>
                  <a:pt x="833120" y="817018"/>
                  <a:pt x="871984" y="794388"/>
                  <a:pt x="948872" y="772201"/>
                </a:cubicBezTo>
                <a:cubicBezTo>
                  <a:pt x="1011630" y="801590"/>
                  <a:pt x="1039188" y="762914"/>
                  <a:pt x="1127089" y="746926"/>
                </a:cubicBezTo>
                <a:cubicBezTo>
                  <a:pt x="1186739" y="737882"/>
                  <a:pt x="1185110" y="732158"/>
                  <a:pt x="1226314" y="722473"/>
                </a:cubicBezTo>
                <a:cubicBezTo>
                  <a:pt x="1234331" y="718091"/>
                  <a:pt x="1271693" y="717214"/>
                  <a:pt x="1278773" y="711503"/>
                </a:cubicBezTo>
                <a:lnTo>
                  <a:pt x="1317691" y="708529"/>
                </a:lnTo>
                <a:lnTo>
                  <a:pt x="1360404" y="675922"/>
                </a:lnTo>
                <a:lnTo>
                  <a:pt x="1412292" y="670793"/>
                </a:lnTo>
                <a:lnTo>
                  <a:pt x="1494753" y="644686"/>
                </a:lnTo>
                <a:cubicBezTo>
                  <a:pt x="1542884" y="655944"/>
                  <a:pt x="1556151" y="606226"/>
                  <a:pt x="1616217" y="622107"/>
                </a:cubicBezTo>
                <a:cubicBezTo>
                  <a:pt x="1637755" y="624837"/>
                  <a:pt x="1701030" y="614257"/>
                  <a:pt x="1710928" y="600666"/>
                </a:cubicBezTo>
                <a:cubicBezTo>
                  <a:pt x="1723693" y="596072"/>
                  <a:pt x="1739861" y="597834"/>
                  <a:pt x="1743718" y="584327"/>
                </a:cubicBezTo>
                <a:cubicBezTo>
                  <a:pt x="1770860" y="572571"/>
                  <a:pt x="1832996" y="545585"/>
                  <a:pt x="1873778" y="530130"/>
                </a:cubicBezTo>
                <a:cubicBezTo>
                  <a:pt x="1902425" y="541995"/>
                  <a:pt x="1929013" y="504913"/>
                  <a:pt x="1988411" y="491599"/>
                </a:cubicBezTo>
                <a:cubicBezTo>
                  <a:pt x="2020077" y="505546"/>
                  <a:pt x="2028363" y="482381"/>
                  <a:pt x="2085507" y="498527"/>
                </a:cubicBezTo>
                <a:cubicBezTo>
                  <a:pt x="2086719" y="495769"/>
                  <a:pt x="2088490" y="493104"/>
                  <a:pt x="2090767" y="490616"/>
                </a:cubicBezTo>
                <a:cubicBezTo>
                  <a:pt x="2103992" y="476161"/>
                  <a:pt x="2131025" y="470659"/>
                  <a:pt x="2151143" y="478332"/>
                </a:cubicBezTo>
                <a:cubicBezTo>
                  <a:pt x="2240088" y="497642"/>
                  <a:pt x="2310118" y="483043"/>
                  <a:pt x="2378710" y="477570"/>
                </a:cubicBezTo>
                <a:cubicBezTo>
                  <a:pt x="2454975" y="467585"/>
                  <a:pt x="2391576" y="437831"/>
                  <a:pt x="2496256" y="452396"/>
                </a:cubicBezTo>
                <a:cubicBezTo>
                  <a:pt x="2501503" y="436899"/>
                  <a:pt x="2513119" y="433980"/>
                  <a:pt x="2535387" y="436645"/>
                </a:cubicBezTo>
                <a:cubicBezTo>
                  <a:pt x="2572084" y="430778"/>
                  <a:pt x="2557124" y="397207"/>
                  <a:pt x="2601109" y="410678"/>
                </a:cubicBezTo>
                <a:cubicBezTo>
                  <a:pt x="2588000" y="393616"/>
                  <a:pt x="2667428" y="390302"/>
                  <a:pt x="2643855" y="374482"/>
                </a:cubicBezTo>
                <a:cubicBezTo>
                  <a:pt x="2648277" y="369169"/>
                  <a:pt x="2645486" y="367874"/>
                  <a:pt x="2657726" y="365841"/>
                </a:cubicBezTo>
                <a:cubicBezTo>
                  <a:pt x="2669966" y="363808"/>
                  <a:pt x="2707566" y="363569"/>
                  <a:pt x="2717296" y="362282"/>
                </a:cubicBezTo>
                <a:lnTo>
                  <a:pt x="2777227" y="368972"/>
                </a:lnTo>
                <a:lnTo>
                  <a:pt x="2824768" y="361652"/>
                </a:lnTo>
                <a:lnTo>
                  <a:pt x="2885545" y="372818"/>
                </a:lnTo>
                <a:cubicBezTo>
                  <a:pt x="2905895" y="352581"/>
                  <a:pt x="2948591" y="377825"/>
                  <a:pt x="3009558" y="370573"/>
                </a:cubicBezTo>
                <a:cubicBezTo>
                  <a:pt x="3031640" y="347442"/>
                  <a:pt x="3050695" y="365935"/>
                  <a:pt x="3095010" y="332454"/>
                </a:cubicBezTo>
                <a:cubicBezTo>
                  <a:pt x="3097485" y="334582"/>
                  <a:pt x="3132289" y="321835"/>
                  <a:pt x="3148998" y="315286"/>
                </a:cubicBezTo>
                <a:cubicBezTo>
                  <a:pt x="3165707" y="308737"/>
                  <a:pt x="3180646" y="306766"/>
                  <a:pt x="3195264" y="293158"/>
                </a:cubicBezTo>
                <a:cubicBezTo>
                  <a:pt x="3267122" y="246372"/>
                  <a:pt x="3308286" y="273118"/>
                  <a:pt x="3373785" y="255680"/>
                </a:cubicBezTo>
                <a:cubicBezTo>
                  <a:pt x="3448540" y="239861"/>
                  <a:pt x="3405238" y="287846"/>
                  <a:pt x="3493851" y="240255"/>
                </a:cubicBezTo>
                <a:cubicBezTo>
                  <a:pt x="3506326" y="252723"/>
                  <a:pt x="3518405" y="251593"/>
                  <a:pt x="3537470" y="241867"/>
                </a:cubicBezTo>
                <a:cubicBezTo>
                  <a:pt x="3573967" y="235226"/>
                  <a:pt x="3576893" y="270855"/>
                  <a:pt x="3610489" y="244128"/>
                </a:cubicBezTo>
                <a:cubicBezTo>
                  <a:pt x="3606935" y="264036"/>
                  <a:pt x="3681284" y="241075"/>
                  <a:pt x="3667539" y="263271"/>
                </a:cubicBezTo>
                <a:cubicBezTo>
                  <a:pt x="3694251" y="276940"/>
                  <a:pt x="3701441" y="246803"/>
                  <a:pt x="3727614" y="258245"/>
                </a:cubicBezTo>
                <a:cubicBezTo>
                  <a:pt x="3754952" y="257751"/>
                  <a:pt x="3708960" y="240314"/>
                  <a:pt x="3738369" y="234506"/>
                </a:cubicBezTo>
                <a:cubicBezTo>
                  <a:pt x="3774580" y="230879"/>
                  <a:pt x="3768868" y="196201"/>
                  <a:pt x="3803670" y="236457"/>
                </a:cubicBezTo>
                <a:cubicBezTo>
                  <a:pt x="3839567" y="220301"/>
                  <a:pt x="3850064" y="239151"/>
                  <a:pt x="3903080" y="241890"/>
                </a:cubicBezTo>
                <a:cubicBezTo>
                  <a:pt x="3954941" y="242175"/>
                  <a:pt x="4053514" y="238154"/>
                  <a:pt x="4114838" y="238165"/>
                </a:cubicBezTo>
                <a:cubicBezTo>
                  <a:pt x="4173784" y="217210"/>
                  <a:pt x="4209756" y="243378"/>
                  <a:pt x="4271023" y="241959"/>
                </a:cubicBezTo>
                <a:cubicBezTo>
                  <a:pt x="4326191" y="205535"/>
                  <a:pt x="4316856" y="279258"/>
                  <a:pt x="4367397" y="271442"/>
                </a:cubicBezTo>
                <a:cubicBezTo>
                  <a:pt x="4420874" y="271391"/>
                  <a:pt x="4369000" y="295343"/>
                  <a:pt x="4495366" y="271618"/>
                </a:cubicBezTo>
                <a:cubicBezTo>
                  <a:pt x="4501905" y="266287"/>
                  <a:pt x="4518077" y="269240"/>
                  <a:pt x="4517347" y="275639"/>
                </a:cubicBezTo>
                <a:cubicBezTo>
                  <a:pt x="4525170" y="272832"/>
                  <a:pt x="4542809" y="258800"/>
                  <a:pt x="4546116" y="268568"/>
                </a:cubicBezTo>
                <a:cubicBezTo>
                  <a:pt x="4586961" y="265354"/>
                  <a:pt x="4626617" y="255160"/>
                  <a:pt x="4661259" y="238966"/>
                </a:cubicBezTo>
                <a:cubicBezTo>
                  <a:pt x="4741966" y="247639"/>
                  <a:pt x="4693066" y="205693"/>
                  <a:pt x="4750403" y="204364"/>
                </a:cubicBezTo>
                <a:cubicBezTo>
                  <a:pt x="4798501" y="219113"/>
                  <a:pt x="4813319" y="201253"/>
                  <a:pt x="4867614" y="208668"/>
                </a:cubicBezTo>
                <a:cubicBezTo>
                  <a:pt x="4881621" y="174373"/>
                  <a:pt x="4917566" y="206761"/>
                  <a:pt x="4937036" y="195446"/>
                </a:cubicBezTo>
                <a:cubicBezTo>
                  <a:pt x="4974214" y="229763"/>
                  <a:pt x="5033435" y="175163"/>
                  <a:pt x="5067740" y="172293"/>
                </a:cubicBezTo>
                <a:cubicBezTo>
                  <a:pt x="5126160" y="173265"/>
                  <a:pt x="5172786" y="183138"/>
                  <a:pt x="5200247" y="142695"/>
                </a:cubicBezTo>
                <a:cubicBezTo>
                  <a:pt x="5240970" y="141002"/>
                  <a:pt x="5240507" y="134755"/>
                  <a:pt x="5276878" y="125833"/>
                </a:cubicBezTo>
                <a:cubicBezTo>
                  <a:pt x="5316470" y="106736"/>
                  <a:pt x="5327221" y="110178"/>
                  <a:pt x="5373216" y="111851"/>
                </a:cubicBezTo>
                <a:cubicBezTo>
                  <a:pt x="5382801" y="84741"/>
                  <a:pt x="5419294" y="93078"/>
                  <a:pt x="5482354" y="69470"/>
                </a:cubicBezTo>
                <a:cubicBezTo>
                  <a:pt x="5507119" y="85574"/>
                  <a:pt x="5545363" y="52240"/>
                  <a:pt x="5583280" y="49787"/>
                </a:cubicBezTo>
                <a:cubicBezTo>
                  <a:pt x="5589344" y="36484"/>
                  <a:pt x="5598103" y="36349"/>
                  <a:pt x="5613766" y="41855"/>
                </a:cubicBezTo>
                <a:cubicBezTo>
                  <a:pt x="5636621" y="41086"/>
                  <a:pt x="5660728" y="35034"/>
                  <a:pt x="5684952" y="26088"/>
                </a:cubicBezTo>
                <a:lnTo>
                  <a:pt x="5741575"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6BFFEA99-E831-4C3B-8D16-0EA4AB33FF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95584" y="610517"/>
            <a:ext cx="4010943" cy="5636963"/>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381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Date Placeholder 9">
            <a:extLst>
              <a:ext uri="{FF2B5EF4-FFF2-40B4-BE49-F238E27FC236}">
                <a16:creationId xmlns:a16="http://schemas.microsoft.com/office/drawing/2014/main" id="{01FF1B70-10C4-4390-8D11-7FFF2C60F6C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544B556-17B0-4016-8A7B-F082BC81C3F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6/19/2021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11" name="Slide Number Placeholder 10">
            <a:extLst>
              <a:ext uri="{FF2B5EF4-FFF2-40B4-BE49-F238E27FC236}">
                <a16:creationId xmlns:a16="http://schemas.microsoft.com/office/drawing/2014/main" id="{A3455D13-3C2C-48F9-A1C9-EEAEE87FEEC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8B71EF3-7C53-4641-9D80-4C6F45AAD70A}"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12" name="Google Shape;56;p13">
            <a:extLst>
              <a:ext uri="{FF2B5EF4-FFF2-40B4-BE49-F238E27FC236}">
                <a16:creationId xmlns:a16="http://schemas.microsoft.com/office/drawing/2014/main" id="{85BE3516-6769-41EC-8780-D9D1BF54FBF0}"/>
              </a:ext>
            </a:extLst>
          </p:cNvPr>
          <p:cNvPicPr preferRelativeResize="0"/>
          <p:nvPr/>
        </p:nvPicPr>
        <p:blipFill>
          <a:blip r:embed="rId2">
            <a:alphaModFix/>
          </a:blip>
          <a:stretch>
            <a:fillRect/>
          </a:stretch>
        </p:blipFill>
        <p:spPr>
          <a:xfrm>
            <a:off x="8001364" y="882781"/>
            <a:ext cx="3396600" cy="5092433"/>
          </a:xfrm>
          <a:prstGeom prst="rect">
            <a:avLst/>
          </a:prstGeom>
          <a:noFill/>
          <a:ln>
            <a:noFill/>
          </a:ln>
        </p:spPr>
      </p:pic>
      <p:sp>
        <p:nvSpPr>
          <p:cNvPr id="13" name="Google Shape;101;p20">
            <a:extLst>
              <a:ext uri="{FF2B5EF4-FFF2-40B4-BE49-F238E27FC236}">
                <a16:creationId xmlns:a16="http://schemas.microsoft.com/office/drawing/2014/main" id="{D95CE1EB-BA02-47ED-BB61-40F1C2DE5906}"/>
              </a:ext>
            </a:extLst>
          </p:cNvPr>
          <p:cNvSpPr txBox="1">
            <a:spLocks/>
          </p:cNvSpPr>
          <p:nvPr/>
        </p:nvSpPr>
        <p:spPr>
          <a:xfrm>
            <a:off x="831200" y="500980"/>
            <a:ext cx="11360800" cy="763600"/>
          </a:xfrm>
          <a:prstGeom prst="rect">
            <a:avLst/>
          </a:prstGeom>
        </p:spPr>
        <p:txBody>
          <a:bodyPr spcFirstLastPara="1" vert="horz" wrap="square" lIns="121900" tIns="121900" rIns="121900" bIns="12190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800">
                <a:latin typeface="Abadi" panose="020B0604020104020204" pitchFamily="34" charset="0"/>
              </a:rPr>
              <a:t>Contributions</a:t>
            </a:r>
          </a:p>
        </p:txBody>
      </p:sp>
      <p:sp>
        <p:nvSpPr>
          <p:cNvPr id="16" name="Google Shape;102;p20">
            <a:extLst>
              <a:ext uri="{FF2B5EF4-FFF2-40B4-BE49-F238E27FC236}">
                <a16:creationId xmlns:a16="http://schemas.microsoft.com/office/drawing/2014/main" id="{ABED44EE-7702-496B-8D0D-5F27A30AADCC}"/>
              </a:ext>
            </a:extLst>
          </p:cNvPr>
          <p:cNvSpPr txBox="1">
            <a:spLocks/>
          </p:cNvSpPr>
          <p:nvPr/>
        </p:nvSpPr>
        <p:spPr>
          <a:xfrm>
            <a:off x="713095" y="1523381"/>
            <a:ext cx="5736610" cy="4555200"/>
          </a:xfrm>
          <a:prstGeom prst="rect">
            <a:avLst/>
          </a:prstGeom>
          <a:noFill/>
          <a:ln>
            <a:noFill/>
          </a:ln>
        </p:spPr>
        <p:txBody>
          <a:bodyPr spcFirstLastPara="1" wrap="square" lIns="121900" tIns="121900" rIns="121900" bIns="121900" anchor="t" anchorCtr="0">
            <a:normAutofit/>
          </a:bodyPr>
          <a:lstStyle>
            <a:defPPr marR="0" lvl="0" algn="l" rtl="0">
              <a:lnSpc>
                <a:spcPct val="100000"/>
              </a:lnSpc>
              <a:spcBef>
                <a:spcPts val="0"/>
              </a:spcBef>
              <a:spcAft>
                <a:spcPts val="0"/>
              </a:spcAft>
            </a:defPPr>
            <a:lvl1pPr marL="609585" marR="0" lvl="0" indent="-457189"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1219170" marR="0" lvl="1" indent="-423323" algn="l" rtl="0">
              <a:lnSpc>
                <a:spcPct val="115000"/>
              </a:lnSpc>
              <a:spcBef>
                <a:spcPts val="0"/>
              </a:spcBef>
              <a:spcAft>
                <a:spcPts val="0"/>
              </a:spcAft>
              <a:buClr>
                <a:schemeClr val="dk2"/>
              </a:buClr>
              <a:buSzPts val="1400"/>
              <a:buFont typeface="Arial"/>
              <a:buChar char="○"/>
              <a:defRPr sz="1867" b="0" i="0" u="none" strike="noStrike" cap="none">
                <a:solidFill>
                  <a:schemeClr val="dk2"/>
                </a:solidFill>
                <a:latin typeface="Arial"/>
                <a:ea typeface="Arial"/>
                <a:cs typeface="Arial"/>
                <a:sym typeface="Arial"/>
              </a:defRPr>
            </a:lvl2pPr>
            <a:lvl3pPr marL="1828754" marR="0" lvl="2" indent="-423323" algn="l" rtl="0">
              <a:lnSpc>
                <a:spcPct val="115000"/>
              </a:lnSpc>
              <a:spcBef>
                <a:spcPts val="0"/>
              </a:spcBef>
              <a:spcAft>
                <a:spcPts val="0"/>
              </a:spcAft>
              <a:buClr>
                <a:schemeClr val="dk2"/>
              </a:buClr>
              <a:buSzPts val="1400"/>
              <a:buFont typeface="Arial"/>
              <a:buChar char="■"/>
              <a:defRPr sz="1867" b="0" i="0" u="none" strike="noStrike" cap="none">
                <a:solidFill>
                  <a:schemeClr val="dk2"/>
                </a:solidFill>
                <a:latin typeface="Arial"/>
                <a:ea typeface="Arial"/>
                <a:cs typeface="Arial"/>
                <a:sym typeface="Arial"/>
              </a:defRPr>
            </a:lvl3pPr>
            <a:lvl4pPr marL="2438339" marR="0" lvl="3" indent="-423323" algn="l" rtl="0">
              <a:lnSpc>
                <a:spcPct val="115000"/>
              </a:lnSpc>
              <a:spcBef>
                <a:spcPts val="0"/>
              </a:spcBef>
              <a:spcAft>
                <a:spcPts val="0"/>
              </a:spcAft>
              <a:buClr>
                <a:schemeClr val="dk2"/>
              </a:buClr>
              <a:buSzPts val="1400"/>
              <a:buFont typeface="Arial"/>
              <a:buChar char="●"/>
              <a:defRPr sz="1867" b="0" i="0" u="none" strike="noStrike" cap="none">
                <a:solidFill>
                  <a:schemeClr val="dk2"/>
                </a:solidFill>
                <a:latin typeface="Arial"/>
                <a:ea typeface="Arial"/>
                <a:cs typeface="Arial"/>
                <a:sym typeface="Arial"/>
              </a:defRPr>
            </a:lvl4pPr>
            <a:lvl5pPr marL="3047924" marR="0" lvl="4" indent="-423323" algn="l" rtl="0">
              <a:lnSpc>
                <a:spcPct val="115000"/>
              </a:lnSpc>
              <a:spcBef>
                <a:spcPts val="0"/>
              </a:spcBef>
              <a:spcAft>
                <a:spcPts val="0"/>
              </a:spcAft>
              <a:buClr>
                <a:schemeClr val="dk2"/>
              </a:buClr>
              <a:buSzPts val="1400"/>
              <a:buFont typeface="Arial"/>
              <a:buChar char="○"/>
              <a:defRPr sz="1867" b="0" i="0" u="none" strike="noStrike" cap="none">
                <a:solidFill>
                  <a:schemeClr val="dk2"/>
                </a:solidFill>
                <a:latin typeface="Arial"/>
                <a:ea typeface="Arial"/>
                <a:cs typeface="Arial"/>
                <a:sym typeface="Arial"/>
              </a:defRPr>
            </a:lvl5pPr>
            <a:lvl6pPr marL="3657509" marR="0" lvl="5" indent="-423323" algn="l" rtl="0">
              <a:lnSpc>
                <a:spcPct val="115000"/>
              </a:lnSpc>
              <a:spcBef>
                <a:spcPts val="0"/>
              </a:spcBef>
              <a:spcAft>
                <a:spcPts val="0"/>
              </a:spcAft>
              <a:buClr>
                <a:schemeClr val="dk2"/>
              </a:buClr>
              <a:buSzPts val="1400"/>
              <a:buFont typeface="Arial"/>
              <a:buChar char="■"/>
              <a:defRPr sz="1867" b="0" i="0" u="none" strike="noStrike" cap="none">
                <a:solidFill>
                  <a:schemeClr val="dk2"/>
                </a:solidFill>
                <a:latin typeface="Arial"/>
                <a:ea typeface="Arial"/>
                <a:cs typeface="Arial"/>
                <a:sym typeface="Arial"/>
              </a:defRPr>
            </a:lvl6pPr>
            <a:lvl7pPr marL="4267093" marR="0" lvl="6" indent="-423323" algn="l" rtl="0">
              <a:lnSpc>
                <a:spcPct val="115000"/>
              </a:lnSpc>
              <a:spcBef>
                <a:spcPts val="0"/>
              </a:spcBef>
              <a:spcAft>
                <a:spcPts val="0"/>
              </a:spcAft>
              <a:buClr>
                <a:schemeClr val="dk2"/>
              </a:buClr>
              <a:buSzPts val="1400"/>
              <a:buFont typeface="Arial"/>
              <a:buChar char="●"/>
              <a:defRPr sz="1867" b="0" i="0" u="none" strike="noStrike" cap="none">
                <a:solidFill>
                  <a:schemeClr val="dk2"/>
                </a:solidFill>
                <a:latin typeface="Arial"/>
                <a:ea typeface="Arial"/>
                <a:cs typeface="Arial"/>
                <a:sym typeface="Arial"/>
              </a:defRPr>
            </a:lvl7pPr>
            <a:lvl8pPr marL="4876678" marR="0" lvl="7" indent="-423323" algn="l" rtl="0">
              <a:lnSpc>
                <a:spcPct val="115000"/>
              </a:lnSpc>
              <a:spcBef>
                <a:spcPts val="0"/>
              </a:spcBef>
              <a:spcAft>
                <a:spcPts val="0"/>
              </a:spcAft>
              <a:buClr>
                <a:schemeClr val="dk2"/>
              </a:buClr>
              <a:buSzPts val="1400"/>
              <a:buFont typeface="Arial"/>
              <a:buChar char="○"/>
              <a:defRPr sz="1867" b="0" i="0" u="none" strike="noStrike" cap="none">
                <a:solidFill>
                  <a:schemeClr val="dk2"/>
                </a:solidFill>
                <a:latin typeface="Arial"/>
                <a:ea typeface="Arial"/>
                <a:cs typeface="Arial"/>
                <a:sym typeface="Arial"/>
              </a:defRPr>
            </a:lvl8pPr>
            <a:lvl9pPr marL="5486263" marR="0" lvl="8" indent="-423323" algn="l" rtl="0">
              <a:lnSpc>
                <a:spcPct val="115000"/>
              </a:lnSpc>
              <a:spcBef>
                <a:spcPts val="0"/>
              </a:spcBef>
              <a:spcAft>
                <a:spcPts val="0"/>
              </a:spcAft>
              <a:buClr>
                <a:schemeClr val="dk2"/>
              </a:buClr>
              <a:buSzPts val="1400"/>
              <a:buFont typeface="Arial"/>
              <a:buChar char="■"/>
              <a:defRPr sz="1867" b="0" i="0" u="none" strike="noStrike" cap="none">
                <a:solidFill>
                  <a:schemeClr val="dk2"/>
                </a:solidFill>
                <a:latin typeface="Arial"/>
                <a:ea typeface="Arial"/>
                <a:cs typeface="Arial"/>
                <a:sym typeface="Arial"/>
              </a:defRPr>
            </a:lvl9pPr>
          </a:lstStyle>
          <a:p>
            <a:pPr marL="609585" marR="0" lvl="0" indent="-457189" algn="l" defTabSz="914400" rtl="0" eaLnBrk="1" fontAlgn="auto" latinLnBrk="0" hangingPunct="1">
              <a:lnSpc>
                <a:spcPct val="120000"/>
              </a:lnSpc>
              <a:spcBef>
                <a:spcPts val="0"/>
              </a:spcBef>
              <a:spcAft>
                <a:spcPts val="0"/>
              </a:spcAft>
              <a:buClr>
                <a:srgbClr val="595959"/>
              </a:buClr>
              <a:buSzPts val="1800"/>
              <a:buFont typeface="Arial"/>
              <a:buChar char="●"/>
              <a:tabLst/>
              <a:defRPr/>
            </a:pPr>
            <a:r>
              <a:rPr kumimoji="0" lang="en-US" sz="2000" b="0" i="0" u="none" strike="noStrike" kern="0" cap="none" spc="0" normalizeH="0" baseline="0" noProof="0">
                <a:ln>
                  <a:noFill/>
                </a:ln>
                <a:solidFill>
                  <a:srgbClr val="595959"/>
                </a:solidFill>
                <a:effectLst/>
                <a:uLnTx/>
                <a:uFillTx/>
                <a:latin typeface="Arial"/>
                <a:cs typeface="Arial"/>
                <a:sym typeface="Arial"/>
              </a:rPr>
              <a:t>Simulator:</a:t>
            </a:r>
          </a:p>
          <a:p>
            <a:pPr marL="1219170" marR="0" lvl="1" indent="-423323" algn="l" defTabSz="914400" rtl="0" eaLnBrk="1" fontAlgn="auto" latinLnBrk="0" hangingPunct="1">
              <a:lnSpc>
                <a:spcPct val="120000"/>
              </a:lnSpc>
              <a:spcBef>
                <a:spcPts val="0"/>
              </a:spcBef>
              <a:spcAft>
                <a:spcPts val="0"/>
              </a:spcAft>
              <a:buClr>
                <a:srgbClr val="595959"/>
              </a:buClr>
              <a:buSzPts val="1400"/>
              <a:buFont typeface="Arial"/>
              <a:buChar char="○"/>
              <a:tabLst/>
              <a:defRPr/>
            </a:pPr>
            <a:r>
              <a:rPr kumimoji="0" lang="en-US" sz="2000" b="0" i="0" u="none" strike="noStrike" kern="0" cap="none" spc="0" normalizeH="0" baseline="0" noProof="0">
                <a:ln>
                  <a:noFill/>
                </a:ln>
                <a:solidFill>
                  <a:srgbClr val="595959"/>
                </a:solidFill>
                <a:effectLst/>
                <a:uLnTx/>
                <a:uFillTx/>
                <a:latin typeface="Arial"/>
                <a:cs typeface="Arial"/>
                <a:sym typeface="Arial"/>
              </a:rPr>
              <a:t>Dynamics of Robot - MATLAB</a:t>
            </a:r>
          </a:p>
          <a:p>
            <a:pPr marL="609585" marR="0" lvl="0" indent="-457189" algn="l" defTabSz="914400" rtl="0" eaLnBrk="1" fontAlgn="auto" latinLnBrk="0" hangingPunct="1">
              <a:lnSpc>
                <a:spcPct val="120000"/>
              </a:lnSpc>
              <a:spcBef>
                <a:spcPts val="0"/>
              </a:spcBef>
              <a:spcAft>
                <a:spcPts val="0"/>
              </a:spcAft>
              <a:buClr>
                <a:srgbClr val="595959"/>
              </a:buClr>
              <a:buSzPts val="1800"/>
              <a:buFont typeface="Arial"/>
              <a:buChar char="●"/>
              <a:tabLst/>
              <a:defRPr/>
            </a:pPr>
            <a:r>
              <a:rPr kumimoji="0" lang="en-US" sz="2000" b="0" i="0" u="none" strike="noStrike" kern="0" cap="none" spc="0" normalizeH="0" baseline="0" noProof="0">
                <a:ln>
                  <a:noFill/>
                </a:ln>
                <a:solidFill>
                  <a:srgbClr val="595959"/>
                </a:solidFill>
                <a:effectLst/>
                <a:uLnTx/>
                <a:uFillTx/>
                <a:latin typeface="Arial"/>
                <a:cs typeface="Arial"/>
                <a:sym typeface="Arial"/>
              </a:rPr>
              <a:t>ZMP</a:t>
            </a:r>
          </a:p>
          <a:p>
            <a:pPr marL="1219170" marR="0" lvl="1" indent="-423323" algn="l" defTabSz="914400" rtl="0" eaLnBrk="1" fontAlgn="auto" latinLnBrk="0" hangingPunct="1">
              <a:lnSpc>
                <a:spcPct val="120000"/>
              </a:lnSpc>
              <a:spcBef>
                <a:spcPts val="0"/>
              </a:spcBef>
              <a:spcAft>
                <a:spcPts val="0"/>
              </a:spcAft>
              <a:buClr>
                <a:srgbClr val="595959"/>
              </a:buClr>
              <a:buSzPts val="1400"/>
              <a:buFont typeface="Arial"/>
              <a:buChar char="○"/>
              <a:tabLst/>
              <a:defRPr/>
            </a:pPr>
            <a:r>
              <a:rPr kumimoji="0" lang="en-US" sz="2000" b="0" i="0" u="none" strike="noStrike" kern="0" cap="none" spc="0" normalizeH="0" baseline="0" noProof="0">
                <a:ln>
                  <a:noFill/>
                </a:ln>
                <a:solidFill>
                  <a:srgbClr val="595959"/>
                </a:solidFill>
                <a:effectLst/>
                <a:uLnTx/>
                <a:uFillTx/>
                <a:latin typeface="Arial"/>
                <a:cs typeface="Arial"/>
                <a:sym typeface="Arial"/>
              </a:rPr>
              <a:t>URDF - Modelling</a:t>
            </a:r>
          </a:p>
          <a:p>
            <a:pPr marL="1219170" marR="0" lvl="1" indent="-423323" algn="l" defTabSz="914400" rtl="0" eaLnBrk="1" fontAlgn="auto" latinLnBrk="0" hangingPunct="1">
              <a:lnSpc>
                <a:spcPct val="120000"/>
              </a:lnSpc>
              <a:spcBef>
                <a:spcPts val="0"/>
              </a:spcBef>
              <a:spcAft>
                <a:spcPts val="0"/>
              </a:spcAft>
              <a:buClr>
                <a:srgbClr val="595959"/>
              </a:buClr>
              <a:buSzPts val="1400"/>
              <a:buFont typeface="Arial"/>
              <a:buChar char="○"/>
              <a:tabLst/>
              <a:defRPr/>
            </a:pPr>
            <a:r>
              <a:rPr kumimoji="0" lang="en-US" sz="2000" b="0" i="0" u="none" strike="noStrike" kern="0" cap="none" spc="0" normalizeH="0" baseline="0" noProof="0" err="1">
                <a:ln>
                  <a:noFill/>
                </a:ln>
                <a:solidFill>
                  <a:srgbClr val="595959"/>
                </a:solidFill>
                <a:effectLst/>
                <a:uLnTx/>
                <a:uFillTx/>
                <a:latin typeface="Arial"/>
                <a:cs typeface="Arial"/>
                <a:sym typeface="Arial"/>
              </a:rPr>
              <a:t>Solidworks</a:t>
            </a:r>
            <a:r>
              <a:rPr kumimoji="0" lang="en-US" sz="2000" b="0" i="0" u="none" strike="noStrike" kern="0" cap="none" spc="0" normalizeH="0" baseline="0" noProof="0">
                <a:ln>
                  <a:noFill/>
                </a:ln>
                <a:solidFill>
                  <a:srgbClr val="595959"/>
                </a:solidFill>
                <a:effectLst/>
                <a:uLnTx/>
                <a:uFillTx/>
                <a:latin typeface="Arial"/>
                <a:cs typeface="Arial"/>
                <a:sym typeface="Arial"/>
              </a:rPr>
              <a:t> - 3D design</a:t>
            </a:r>
          </a:p>
          <a:p>
            <a:pPr marL="1219170" marR="0" lvl="1" indent="-423323" algn="l" defTabSz="914400" rtl="0" eaLnBrk="1" fontAlgn="auto" latinLnBrk="0" hangingPunct="1">
              <a:lnSpc>
                <a:spcPct val="120000"/>
              </a:lnSpc>
              <a:spcBef>
                <a:spcPts val="0"/>
              </a:spcBef>
              <a:spcAft>
                <a:spcPts val="0"/>
              </a:spcAft>
              <a:buClr>
                <a:srgbClr val="595959"/>
              </a:buClr>
              <a:buSzPts val="1400"/>
              <a:buFont typeface="Arial"/>
              <a:buChar char="○"/>
              <a:tabLst/>
              <a:defRPr/>
            </a:pPr>
            <a:r>
              <a:rPr kumimoji="0" lang="en-US" sz="2000" b="0" i="0" u="none" strike="noStrike" kern="0" cap="none" spc="0" normalizeH="0" baseline="0" noProof="0">
                <a:ln>
                  <a:noFill/>
                </a:ln>
                <a:solidFill>
                  <a:srgbClr val="595959"/>
                </a:solidFill>
                <a:effectLst/>
                <a:uLnTx/>
                <a:uFillTx/>
                <a:latin typeface="Arial"/>
                <a:cs typeface="Arial"/>
                <a:sym typeface="Arial"/>
              </a:rPr>
              <a:t>ZMP based trajectory - MATLAB</a:t>
            </a:r>
          </a:p>
          <a:p>
            <a:pPr marL="609585" marR="0" lvl="0" indent="-457189" algn="l" defTabSz="914400" rtl="0" eaLnBrk="1" fontAlgn="auto" latinLnBrk="0" hangingPunct="1">
              <a:lnSpc>
                <a:spcPct val="120000"/>
              </a:lnSpc>
              <a:spcBef>
                <a:spcPts val="0"/>
              </a:spcBef>
              <a:spcAft>
                <a:spcPts val="0"/>
              </a:spcAft>
              <a:buClr>
                <a:srgbClr val="595959"/>
              </a:buClr>
              <a:buSzPts val="1800"/>
              <a:buFont typeface="Arial"/>
              <a:buChar char="●"/>
              <a:tabLst/>
              <a:defRPr/>
            </a:pPr>
            <a:r>
              <a:rPr kumimoji="0" lang="en-US" sz="2000" b="0" i="0" u="none" strike="noStrike" kern="0" cap="none" spc="0" normalizeH="0" baseline="0" noProof="0">
                <a:ln>
                  <a:noFill/>
                </a:ln>
                <a:solidFill>
                  <a:srgbClr val="595959"/>
                </a:solidFill>
                <a:effectLst/>
                <a:uLnTx/>
                <a:uFillTx/>
                <a:latin typeface="Arial"/>
                <a:cs typeface="Arial"/>
                <a:sym typeface="Arial"/>
              </a:rPr>
              <a:t>RL</a:t>
            </a:r>
          </a:p>
          <a:p>
            <a:pPr marL="1219170" marR="0" lvl="1" indent="-423323" algn="l" defTabSz="914400" rtl="0" eaLnBrk="1" fontAlgn="auto" latinLnBrk="0" hangingPunct="1">
              <a:lnSpc>
                <a:spcPct val="120000"/>
              </a:lnSpc>
              <a:spcBef>
                <a:spcPts val="0"/>
              </a:spcBef>
              <a:spcAft>
                <a:spcPts val="0"/>
              </a:spcAft>
              <a:buClr>
                <a:srgbClr val="595959"/>
              </a:buClr>
              <a:buSzPts val="1400"/>
              <a:buFont typeface="Arial"/>
              <a:buChar char="○"/>
              <a:tabLst/>
              <a:defRPr/>
            </a:pPr>
            <a:r>
              <a:rPr kumimoji="0" lang="en-US" sz="2000" b="0" i="0" u="none" strike="noStrike" kern="0" cap="none" spc="0" normalizeH="0" baseline="0" noProof="0" err="1">
                <a:ln>
                  <a:noFill/>
                </a:ln>
                <a:solidFill>
                  <a:srgbClr val="595959"/>
                </a:solidFill>
                <a:effectLst/>
                <a:uLnTx/>
                <a:uFillTx/>
                <a:latin typeface="Arial"/>
                <a:cs typeface="Arial"/>
                <a:sym typeface="Arial"/>
              </a:rPr>
              <a:t>Mujoco</a:t>
            </a:r>
            <a:r>
              <a:rPr kumimoji="0" lang="en-US" sz="2000" b="0" i="0" u="none" strike="noStrike" kern="0" cap="none" spc="0" normalizeH="0" baseline="0" noProof="0">
                <a:ln>
                  <a:noFill/>
                </a:ln>
                <a:solidFill>
                  <a:srgbClr val="595959"/>
                </a:solidFill>
                <a:effectLst/>
                <a:uLnTx/>
                <a:uFillTx/>
                <a:latin typeface="Arial"/>
                <a:cs typeface="Arial"/>
                <a:sym typeface="Arial"/>
              </a:rPr>
              <a:t> Model - MJCF xml file. (Reference was used)</a:t>
            </a:r>
          </a:p>
          <a:p>
            <a:pPr marL="1219170" marR="0" lvl="1" indent="-423323" algn="l" defTabSz="914400" rtl="0" eaLnBrk="1" fontAlgn="auto" latinLnBrk="0" hangingPunct="1">
              <a:lnSpc>
                <a:spcPct val="120000"/>
              </a:lnSpc>
              <a:spcBef>
                <a:spcPts val="0"/>
              </a:spcBef>
              <a:spcAft>
                <a:spcPts val="0"/>
              </a:spcAft>
              <a:buClr>
                <a:srgbClr val="595959"/>
              </a:buClr>
              <a:buSzPts val="1400"/>
              <a:buFont typeface="Arial"/>
              <a:buChar char="○"/>
              <a:tabLst/>
              <a:defRPr/>
            </a:pPr>
            <a:r>
              <a:rPr kumimoji="0" lang="en-US" sz="2000" b="0" i="0" u="none" strike="noStrike" kern="0" cap="none" spc="0" normalizeH="0" baseline="0" noProof="0">
                <a:ln>
                  <a:noFill/>
                </a:ln>
                <a:solidFill>
                  <a:srgbClr val="595959"/>
                </a:solidFill>
                <a:effectLst/>
                <a:uLnTx/>
                <a:uFillTx/>
                <a:latin typeface="Arial"/>
                <a:cs typeface="Arial"/>
                <a:sym typeface="Arial"/>
              </a:rPr>
              <a:t>Open AI environment - Python</a:t>
            </a:r>
          </a:p>
          <a:p>
            <a:pPr marL="1219170" marR="0" lvl="1" indent="-423323" algn="l" defTabSz="914400" rtl="0" eaLnBrk="1" fontAlgn="auto" latinLnBrk="0" hangingPunct="1">
              <a:lnSpc>
                <a:spcPct val="120000"/>
              </a:lnSpc>
              <a:spcBef>
                <a:spcPts val="0"/>
              </a:spcBef>
              <a:spcAft>
                <a:spcPts val="0"/>
              </a:spcAft>
              <a:buClr>
                <a:srgbClr val="595959"/>
              </a:buClr>
              <a:buSzPts val="1400"/>
              <a:buFont typeface="Arial"/>
              <a:buChar char="○"/>
              <a:tabLst/>
              <a:defRPr/>
            </a:pPr>
            <a:r>
              <a:rPr kumimoji="0" lang="en-US" sz="2000" b="0" i="0" u="none" strike="noStrike" kern="0" cap="none" spc="0" normalizeH="0" baseline="0" noProof="0">
                <a:ln>
                  <a:noFill/>
                </a:ln>
                <a:solidFill>
                  <a:srgbClr val="595959"/>
                </a:solidFill>
                <a:effectLst/>
                <a:uLnTx/>
                <a:uFillTx/>
                <a:latin typeface="Arial"/>
                <a:cs typeface="Arial"/>
                <a:sym typeface="Arial"/>
              </a:rPr>
              <a:t>Robot walking on the wedge - Python</a:t>
            </a:r>
          </a:p>
        </p:txBody>
      </p:sp>
    </p:spTree>
    <p:extLst>
      <p:ext uri="{BB962C8B-B14F-4D97-AF65-F5344CB8AC3E}">
        <p14:creationId xmlns:p14="http://schemas.microsoft.com/office/powerpoint/2010/main" val="1298871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1"/>
          <p:cNvSpPr txBox="1">
            <a:spLocks noGrp="1"/>
          </p:cNvSpPr>
          <p:nvPr>
            <p:ph type="title"/>
          </p:nvPr>
        </p:nvSpPr>
        <p:spPr>
          <a:xfrm>
            <a:off x="-3639565" y="522165"/>
            <a:ext cx="11360800" cy="1122400"/>
          </a:xfrm>
          <a:prstGeom prst="rect">
            <a:avLst/>
          </a:prstGeom>
        </p:spPr>
        <p:txBody>
          <a:bodyPr spcFirstLastPara="1" wrap="square" lIns="121900" tIns="121900" rIns="121900" bIns="121900" anchor="ctr" anchorCtr="0">
            <a:normAutofit/>
          </a:bodyPr>
          <a:lstStyle/>
          <a:p>
            <a:r>
              <a:rPr lang="en" sz="3800"/>
              <a:t>Queries ??</a:t>
            </a:r>
            <a:endParaRPr sz="3800"/>
          </a:p>
        </p:txBody>
      </p:sp>
      <p:pic>
        <p:nvPicPr>
          <p:cNvPr id="3" name="Picture 2" descr="A close-up of a pen&#10;&#10;Description automatically generated with low confidence">
            <a:extLst>
              <a:ext uri="{FF2B5EF4-FFF2-40B4-BE49-F238E27FC236}">
                <a16:creationId xmlns:a16="http://schemas.microsoft.com/office/drawing/2014/main" id="{5056C596-CDA3-4A1D-9F0F-60FB722FD542}"/>
              </a:ext>
            </a:extLst>
          </p:cNvPr>
          <p:cNvPicPr>
            <a:picLocks noChangeAspect="1"/>
          </p:cNvPicPr>
          <p:nvPr/>
        </p:nvPicPr>
        <p:blipFill>
          <a:blip r:embed="rId3"/>
          <a:stretch>
            <a:fillRect/>
          </a:stretch>
        </p:blipFill>
        <p:spPr>
          <a:xfrm>
            <a:off x="4366990" y="2344939"/>
            <a:ext cx="3847759" cy="216812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356D4-5419-4A36-B0D5-A4AF2402BBFC}"/>
              </a:ext>
            </a:extLst>
          </p:cNvPr>
          <p:cNvSpPr>
            <a:spLocks noGrp="1"/>
          </p:cNvSpPr>
          <p:nvPr>
            <p:ph type="title"/>
          </p:nvPr>
        </p:nvSpPr>
        <p:spPr>
          <a:xfrm>
            <a:off x="4965430" y="629268"/>
            <a:ext cx="7104650" cy="1286160"/>
          </a:xfrm>
        </p:spPr>
        <p:txBody>
          <a:bodyPr anchor="b">
            <a:normAutofit/>
          </a:bodyPr>
          <a:lstStyle/>
          <a:p>
            <a:r>
              <a:rPr lang="en-IN" sz="4100"/>
              <a:t>Limitations of Humanoid robots</a:t>
            </a:r>
          </a:p>
        </p:txBody>
      </p:sp>
      <p:sp>
        <p:nvSpPr>
          <p:cNvPr id="3" name="Content Placeholder 2">
            <a:extLst>
              <a:ext uri="{FF2B5EF4-FFF2-40B4-BE49-F238E27FC236}">
                <a16:creationId xmlns:a16="http://schemas.microsoft.com/office/drawing/2014/main" id="{AB85C2C3-24C2-426B-BA1C-3B19B9ED250F}"/>
              </a:ext>
            </a:extLst>
          </p:cNvPr>
          <p:cNvSpPr>
            <a:spLocks noGrp="1"/>
          </p:cNvSpPr>
          <p:nvPr>
            <p:ph idx="1"/>
          </p:nvPr>
        </p:nvSpPr>
        <p:spPr>
          <a:xfrm>
            <a:off x="5584874" y="2813538"/>
            <a:ext cx="5967046" cy="3410281"/>
          </a:xfrm>
        </p:spPr>
        <p:txBody>
          <a:bodyPr>
            <a:normAutofit/>
          </a:bodyPr>
          <a:lstStyle/>
          <a:p>
            <a:r>
              <a:rPr lang="en-IN" sz="3000"/>
              <a:t>Unstable</a:t>
            </a:r>
          </a:p>
          <a:p>
            <a:r>
              <a:rPr lang="en-IN" sz="3000"/>
              <a:t>Slow</a:t>
            </a:r>
          </a:p>
          <a:p>
            <a:r>
              <a:rPr lang="en-IN" sz="3000"/>
              <a:t>Expensive</a:t>
            </a:r>
          </a:p>
          <a:p>
            <a:r>
              <a:rPr lang="en-IN" sz="3000"/>
              <a:t>Complex</a:t>
            </a:r>
          </a:p>
          <a:p>
            <a:pPr marL="0" indent="0">
              <a:buNone/>
            </a:pPr>
            <a:endParaRPr lang="en-IN" sz="2000"/>
          </a:p>
        </p:txBody>
      </p:sp>
      <p:pic>
        <p:nvPicPr>
          <p:cNvPr id="5" name="Picture 4">
            <a:extLst>
              <a:ext uri="{FF2B5EF4-FFF2-40B4-BE49-F238E27FC236}">
                <a16:creationId xmlns:a16="http://schemas.microsoft.com/office/drawing/2014/main" id="{66E8FB72-3B0E-483A-8709-3A41B54CCA45}"/>
              </a:ext>
            </a:extLst>
          </p:cNvPr>
          <p:cNvPicPr>
            <a:picLocks noChangeAspect="1"/>
          </p:cNvPicPr>
          <p:nvPr/>
        </p:nvPicPr>
        <p:blipFill rotWithShape="1">
          <a:blip r:embed="rId2"/>
          <a:srcRect b="1618"/>
          <a:stretch/>
        </p:blipFill>
        <p:spPr>
          <a:xfrm>
            <a:off x="20" y="10"/>
            <a:ext cx="4635571" cy="6857990"/>
          </a:xfrm>
          <a:prstGeom prst="rect">
            <a:avLst/>
          </a:prstGeom>
          <a:effectLst/>
        </p:spPr>
      </p:pic>
      <p:cxnSp>
        <p:nvCxnSpPr>
          <p:cNvPr id="10" name="Straight Connector 9">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1392A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55514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944E337-3E5D-4A1F-A5A1-2057F25B8A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DA50D69-7CF7-4844-B844-A2B821C77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854"/>
            <a:ext cx="12192000" cy="6865854"/>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AD3F86-B761-41DF-B8BE-8FF23B4811A5}"/>
              </a:ext>
            </a:extLst>
          </p:cNvPr>
          <p:cNvSpPr>
            <a:spLocks noGrp="1"/>
          </p:cNvSpPr>
          <p:nvPr>
            <p:ph type="title"/>
          </p:nvPr>
        </p:nvSpPr>
        <p:spPr>
          <a:xfrm>
            <a:off x="3701749" y="-50786"/>
            <a:ext cx="7850946" cy="1236399"/>
          </a:xfrm>
        </p:spPr>
        <p:txBody>
          <a:bodyPr>
            <a:normAutofit/>
          </a:bodyPr>
          <a:lstStyle/>
          <a:p>
            <a:r>
              <a:rPr lang="en-IN"/>
              <a:t> </a:t>
            </a:r>
            <a:r>
              <a:rPr lang="en-IN" b="1"/>
              <a:t>Reason for Instability of humanoid </a:t>
            </a:r>
          </a:p>
        </p:txBody>
      </p:sp>
      <p:pic>
        <p:nvPicPr>
          <p:cNvPr id="5" name="Picture 4">
            <a:extLst>
              <a:ext uri="{FF2B5EF4-FFF2-40B4-BE49-F238E27FC236}">
                <a16:creationId xmlns:a16="http://schemas.microsoft.com/office/drawing/2014/main" id="{4AE3F943-0D6E-4D9D-B79C-9F0597C3A9EA}"/>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50000"/>
                    </a14:imgEffect>
                  </a14:imgLayer>
                </a14:imgProps>
              </a:ext>
            </a:extLst>
          </a:blip>
          <a:srcRect l="6923" r="14438" b="2"/>
          <a:stretch/>
        </p:blipFill>
        <p:spPr>
          <a:xfrm>
            <a:off x="20" y="10"/>
            <a:ext cx="3754739" cy="6857990"/>
          </a:xfrm>
          <a:custGeom>
            <a:avLst/>
            <a:gdLst/>
            <a:ahLst/>
            <a:cxnLst/>
            <a:rect l="l" t="t" r="r" b="b"/>
            <a:pathLst>
              <a:path w="3754759" h="6858000">
                <a:moveTo>
                  <a:pt x="0" y="0"/>
                </a:moveTo>
                <a:lnTo>
                  <a:pt x="3405358" y="0"/>
                </a:lnTo>
                <a:lnTo>
                  <a:pt x="3406298" y="5103"/>
                </a:lnTo>
                <a:cubicBezTo>
                  <a:pt x="3408705" y="9272"/>
                  <a:pt x="3410993" y="13534"/>
                  <a:pt x="3408744" y="22806"/>
                </a:cubicBezTo>
                <a:cubicBezTo>
                  <a:pt x="3398212" y="18869"/>
                  <a:pt x="3412504" y="58782"/>
                  <a:pt x="3403554" y="60481"/>
                </a:cubicBezTo>
                <a:cubicBezTo>
                  <a:pt x="3417198" y="75379"/>
                  <a:pt x="3401704" y="83956"/>
                  <a:pt x="3406685" y="104437"/>
                </a:cubicBezTo>
                <a:cubicBezTo>
                  <a:pt x="3412035" y="113935"/>
                  <a:pt x="3413215" y="120918"/>
                  <a:pt x="3408439" y="130745"/>
                </a:cubicBezTo>
                <a:cubicBezTo>
                  <a:pt x="3434362" y="174436"/>
                  <a:pt x="3410826" y="157826"/>
                  <a:pt x="3422002" y="199353"/>
                </a:cubicBezTo>
                <a:cubicBezTo>
                  <a:pt x="3433366" y="235046"/>
                  <a:pt x="3441595" y="275734"/>
                  <a:pt x="3466217" y="309590"/>
                </a:cubicBezTo>
                <a:cubicBezTo>
                  <a:pt x="3473022" y="315692"/>
                  <a:pt x="3476249" y="331335"/>
                  <a:pt x="3473425" y="344525"/>
                </a:cubicBezTo>
                <a:cubicBezTo>
                  <a:pt x="3472938" y="346792"/>
                  <a:pt x="3472286" y="348904"/>
                  <a:pt x="3471491" y="350788"/>
                </a:cubicBezTo>
                <a:cubicBezTo>
                  <a:pt x="3476473" y="380853"/>
                  <a:pt x="3497528" y="490678"/>
                  <a:pt x="3503314" y="524915"/>
                </a:cubicBezTo>
                <a:cubicBezTo>
                  <a:pt x="3495110" y="528110"/>
                  <a:pt x="3511009" y="544789"/>
                  <a:pt x="3506208" y="556205"/>
                </a:cubicBezTo>
                <a:cubicBezTo>
                  <a:pt x="3501906" y="564424"/>
                  <a:pt x="3505727" y="571402"/>
                  <a:pt x="3506503" y="579730"/>
                </a:cubicBezTo>
                <a:cubicBezTo>
                  <a:pt x="3503352" y="590904"/>
                  <a:pt x="3511763" y="626437"/>
                  <a:pt x="3516997" y="635552"/>
                </a:cubicBezTo>
                <a:cubicBezTo>
                  <a:pt x="3534688" y="657082"/>
                  <a:pt x="3524838" y="708447"/>
                  <a:pt x="3538464" y="726388"/>
                </a:cubicBezTo>
                <a:cubicBezTo>
                  <a:pt x="3540659" y="733032"/>
                  <a:pt x="3541735" y="739585"/>
                  <a:pt x="3542115" y="746049"/>
                </a:cubicBezTo>
                <a:lnTo>
                  <a:pt x="3541598" y="764218"/>
                </a:lnTo>
                <a:lnTo>
                  <a:pt x="3538294" y="769538"/>
                </a:lnTo>
                <a:lnTo>
                  <a:pt x="3539714" y="780556"/>
                </a:lnTo>
                <a:lnTo>
                  <a:pt x="3539328" y="783752"/>
                </a:lnTo>
                <a:cubicBezTo>
                  <a:pt x="3538575" y="789859"/>
                  <a:pt x="3537953" y="795880"/>
                  <a:pt x="3537882" y="801812"/>
                </a:cubicBezTo>
                <a:cubicBezTo>
                  <a:pt x="3555332" y="793164"/>
                  <a:pt x="3540143" y="850853"/>
                  <a:pt x="3553763" y="833773"/>
                </a:cubicBezTo>
                <a:cubicBezTo>
                  <a:pt x="3556400" y="864868"/>
                  <a:pt x="3568671" y="840452"/>
                  <a:pt x="3557696" y="878520"/>
                </a:cubicBezTo>
                <a:cubicBezTo>
                  <a:pt x="3574636" y="926170"/>
                  <a:pt x="3572932" y="1002669"/>
                  <a:pt x="3596902" y="1039468"/>
                </a:cubicBezTo>
                <a:cubicBezTo>
                  <a:pt x="3588227" y="1035176"/>
                  <a:pt x="3582669" y="1055878"/>
                  <a:pt x="3587550" y="1069793"/>
                </a:cubicBezTo>
                <a:cubicBezTo>
                  <a:pt x="3553603" y="1054905"/>
                  <a:pt x="3620138" y="1124159"/>
                  <a:pt x="3598129" y="1137690"/>
                </a:cubicBezTo>
                <a:cubicBezTo>
                  <a:pt x="3619154" y="1137277"/>
                  <a:pt x="3657845" y="1198819"/>
                  <a:pt x="3642072" y="1229443"/>
                </a:cubicBezTo>
                <a:cubicBezTo>
                  <a:pt x="3648492" y="1274612"/>
                  <a:pt x="3667414" y="1305895"/>
                  <a:pt x="3662799" y="1353804"/>
                </a:cubicBezTo>
                <a:cubicBezTo>
                  <a:pt x="3665680" y="1355144"/>
                  <a:pt x="3668149" y="1357448"/>
                  <a:pt x="3670319" y="1360420"/>
                </a:cubicBezTo>
                <a:lnTo>
                  <a:pt x="3675717" y="1370453"/>
                </a:lnTo>
                <a:lnTo>
                  <a:pt x="3675458" y="1372456"/>
                </a:lnTo>
                <a:cubicBezTo>
                  <a:pt x="3675775" y="1380261"/>
                  <a:pt x="3677154" y="1384198"/>
                  <a:pt x="3678998" y="1386422"/>
                </a:cubicBezTo>
                <a:lnTo>
                  <a:pt x="3681613" y="1387932"/>
                </a:lnTo>
                <a:lnTo>
                  <a:pt x="3684619" y="1397028"/>
                </a:lnTo>
                <a:lnTo>
                  <a:pt x="3692094" y="1413643"/>
                </a:lnTo>
                <a:lnTo>
                  <a:pt x="3692036" y="1417975"/>
                </a:lnTo>
                <a:lnTo>
                  <a:pt x="3701043" y="1444940"/>
                </a:lnTo>
                <a:lnTo>
                  <a:pt x="3700474" y="1445893"/>
                </a:lnTo>
                <a:cubicBezTo>
                  <a:pt x="3699407" y="1448641"/>
                  <a:pt x="3699006" y="1451835"/>
                  <a:pt x="3699990" y="1456030"/>
                </a:cubicBezTo>
                <a:cubicBezTo>
                  <a:pt x="3688343" y="1458099"/>
                  <a:pt x="3696713" y="1461887"/>
                  <a:pt x="3700642" y="1474079"/>
                </a:cubicBezTo>
                <a:cubicBezTo>
                  <a:pt x="3683431" y="1480016"/>
                  <a:pt x="3700716" y="1509516"/>
                  <a:pt x="3693587" y="1522890"/>
                </a:cubicBezTo>
                <a:cubicBezTo>
                  <a:pt x="3696861" y="1531716"/>
                  <a:pt x="3700010" y="1541157"/>
                  <a:pt x="3702900" y="1551068"/>
                </a:cubicBezTo>
                <a:lnTo>
                  <a:pt x="3708038" y="1631578"/>
                </a:lnTo>
                <a:lnTo>
                  <a:pt x="3698097" y="1716642"/>
                </a:lnTo>
                <a:cubicBezTo>
                  <a:pt x="3699314" y="1747867"/>
                  <a:pt x="3695412" y="1775147"/>
                  <a:pt x="3700384" y="1801382"/>
                </a:cubicBezTo>
                <a:cubicBezTo>
                  <a:pt x="3696845" y="1812311"/>
                  <a:pt x="3695699" y="1822504"/>
                  <a:pt x="3702257" y="1832013"/>
                </a:cubicBezTo>
                <a:cubicBezTo>
                  <a:pt x="3701651" y="1861238"/>
                  <a:pt x="3693313" y="1868713"/>
                  <a:pt x="3700986" y="1886838"/>
                </a:cubicBezTo>
                <a:cubicBezTo>
                  <a:pt x="3687741" y="1903887"/>
                  <a:pt x="3693148" y="1904594"/>
                  <a:pt x="3697545" y="1912087"/>
                </a:cubicBezTo>
                <a:lnTo>
                  <a:pt x="3697885" y="1913171"/>
                </a:lnTo>
                <a:lnTo>
                  <a:pt x="3695987" y="1915505"/>
                </a:lnTo>
                <a:lnTo>
                  <a:pt x="3695284" y="1920179"/>
                </a:lnTo>
                <a:lnTo>
                  <a:pt x="3696499" y="1932787"/>
                </a:lnTo>
                <a:lnTo>
                  <a:pt x="3697473" y="1937503"/>
                </a:lnTo>
                <a:cubicBezTo>
                  <a:pt x="3697953" y="1940760"/>
                  <a:pt x="3698023" y="1942937"/>
                  <a:pt x="3697799" y="1944457"/>
                </a:cubicBezTo>
                <a:lnTo>
                  <a:pt x="3697642" y="1944638"/>
                </a:lnTo>
                <a:lnTo>
                  <a:pt x="3698268" y="1951136"/>
                </a:lnTo>
                <a:cubicBezTo>
                  <a:pt x="3699704" y="1962083"/>
                  <a:pt x="3701457" y="1972719"/>
                  <a:pt x="3703418" y="1982828"/>
                </a:cubicBezTo>
                <a:cubicBezTo>
                  <a:pt x="3694620" y="1991887"/>
                  <a:pt x="3707345" y="2028973"/>
                  <a:pt x="3689767" y="2025705"/>
                </a:cubicBezTo>
                <a:cubicBezTo>
                  <a:pt x="3691896" y="2039367"/>
                  <a:pt x="3699517" y="2047321"/>
                  <a:pt x="3687894" y="2043252"/>
                </a:cubicBezTo>
                <a:cubicBezTo>
                  <a:pt x="3688268" y="2047766"/>
                  <a:pt x="3687435" y="2050599"/>
                  <a:pt x="3686015" y="2052668"/>
                </a:cubicBezTo>
                <a:lnTo>
                  <a:pt x="3685329" y="2053280"/>
                </a:lnTo>
                <a:lnTo>
                  <a:pt x="3690348" y="2083660"/>
                </a:lnTo>
                <a:lnTo>
                  <a:pt x="3689688" y="2087758"/>
                </a:lnTo>
                <a:lnTo>
                  <a:pt x="3694656" y="2107476"/>
                </a:lnTo>
                <a:lnTo>
                  <a:pt x="3696317" y="2117709"/>
                </a:lnTo>
                <a:lnTo>
                  <a:pt x="3698652" y="2120508"/>
                </a:lnTo>
                <a:cubicBezTo>
                  <a:pt x="3700138" y="2123582"/>
                  <a:pt x="3700933" y="2128051"/>
                  <a:pt x="3700157" y="2135655"/>
                </a:cubicBezTo>
                <a:lnTo>
                  <a:pt x="3699626" y="2137431"/>
                </a:lnTo>
                <a:lnTo>
                  <a:pt x="3703486" y="2149795"/>
                </a:lnTo>
                <a:cubicBezTo>
                  <a:pt x="3705184" y="2153754"/>
                  <a:pt x="3707268" y="2157232"/>
                  <a:pt x="3709885" y="2160002"/>
                </a:cubicBezTo>
                <a:cubicBezTo>
                  <a:pt x="3698737" y="2203287"/>
                  <a:pt x="3712805" y="2242927"/>
                  <a:pt x="3712777" y="2289319"/>
                </a:cubicBezTo>
                <a:cubicBezTo>
                  <a:pt x="3693169" y="2310331"/>
                  <a:pt x="3722276" y="2389074"/>
                  <a:pt x="3742794" y="2399589"/>
                </a:cubicBezTo>
                <a:cubicBezTo>
                  <a:pt x="3725319" y="2400703"/>
                  <a:pt x="3751962" y="2457534"/>
                  <a:pt x="3753311" y="2472464"/>
                </a:cubicBezTo>
                <a:cubicBezTo>
                  <a:pt x="3753760" y="2477441"/>
                  <a:pt x="3751399" y="2477762"/>
                  <a:pt x="3743656" y="2469811"/>
                </a:cubicBezTo>
                <a:cubicBezTo>
                  <a:pt x="3746474" y="2485608"/>
                  <a:pt x="3738186" y="2502460"/>
                  <a:pt x="3730339" y="2493869"/>
                </a:cubicBezTo>
                <a:cubicBezTo>
                  <a:pt x="3748556" y="2541387"/>
                  <a:pt x="3736267" y="2613433"/>
                  <a:pt x="3746134" y="2667651"/>
                </a:cubicBezTo>
                <a:cubicBezTo>
                  <a:pt x="3730160" y="2698252"/>
                  <a:pt x="3745496" y="2681337"/>
                  <a:pt x="3743743" y="2712354"/>
                </a:cubicBezTo>
                <a:cubicBezTo>
                  <a:pt x="3759373" y="2703131"/>
                  <a:pt x="3736572" y="2750256"/>
                  <a:pt x="3754759" y="2751060"/>
                </a:cubicBezTo>
                <a:cubicBezTo>
                  <a:pt x="3753864" y="2756679"/>
                  <a:pt x="3752424" y="2762098"/>
                  <a:pt x="3750841" y="2767527"/>
                </a:cubicBezTo>
                <a:lnTo>
                  <a:pt x="3750021" y="2770377"/>
                </a:lnTo>
                <a:lnTo>
                  <a:pt x="3749874" y="2781617"/>
                </a:lnTo>
                <a:lnTo>
                  <a:pt x="3745916" y="2784975"/>
                </a:lnTo>
                <a:lnTo>
                  <a:pt x="3742888" y="2802030"/>
                </a:lnTo>
                <a:cubicBezTo>
                  <a:pt x="3742360" y="2808388"/>
                  <a:pt x="3742498" y="2815196"/>
                  <a:pt x="3743710" y="2822667"/>
                </a:cubicBezTo>
                <a:cubicBezTo>
                  <a:pt x="3751787" y="2840797"/>
                  <a:pt x="3744398" y="2870002"/>
                  <a:pt x="3746201" y="2896003"/>
                </a:cubicBezTo>
                <a:lnTo>
                  <a:pt x="3749006" y="2907846"/>
                </a:lnTo>
                <a:lnTo>
                  <a:pt x="3747206" y="2947037"/>
                </a:lnTo>
                <a:cubicBezTo>
                  <a:pt x="3747030" y="2958176"/>
                  <a:pt x="3747214" y="2969719"/>
                  <a:pt x="3748070" y="2981841"/>
                </a:cubicBezTo>
                <a:lnTo>
                  <a:pt x="3750937" y="3004278"/>
                </a:lnTo>
                <a:lnTo>
                  <a:pt x="3749761" y="3010254"/>
                </a:lnTo>
                <a:cubicBezTo>
                  <a:pt x="3750425" y="3020530"/>
                  <a:pt x="3756245" y="3033889"/>
                  <a:pt x="3749923" y="3032983"/>
                </a:cubicBezTo>
                <a:lnTo>
                  <a:pt x="3752658" y="3044429"/>
                </a:lnTo>
                <a:lnTo>
                  <a:pt x="3748217" y="3056076"/>
                </a:lnTo>
                <a:cubicBezTo>
                  <a:pt x="3747117" y="3057381"/>
                  <a:pt x="3745928" y="3058381"/>
                  <a:pt x="3744691" y="3059042"/>
                </a:cubicBezTo>
                <a:lnTo>
                  <a:pt x="3747123" y="3075102"/>
                </a:lnTo>
                <a:lnTo>
                  <a:pt x="3744190" y="3088509"/>
                </a:lnTo>
                <a:lnTo>
                  <a:pt x="3747093" y="3099930"/>
                </a:lnTo>
                <a:lnTo>
                  <a:pt x="3746799" y="3104743"/>
                </a:lnTo>
                <a:lnTo>
                  <a:pt x="3745610" y="3116729"/>
                </a:lnTo>
                <a:cubicBezTo>
                  <a:pt x="3744666" y="3122891"/>
                  <a:pt x="3743503" y="3129792"/>
                  <a:pt x="3742676" y="3137453"/>
                </a:cubicBezTo>
                <a:lnTo>
                  <a:pt x="3742441" y="3143884"/>
                </a:lnTo>
                <a:lnTo>
                  <a:pt x="3737104" y="3158122"/>
                </a:lnTo>
                <a:cubicBezTo>
                  <a:pt x="3733050" y="3168490"/>
                  <a:pt x="3730374" y="3176626"/>
                  <a:pt x="3733275" y="3185367"/>
                </a:cubicBezTo>
                <a:cubicBezTo>
                  <a:pt x="3728135" y="3200760"/>
                  <a:pt x="3712176" y="3212117"/>
                  <a:pt x="3717639" y="3233769"/>
                </a:cubicBezTo>
                <a:cubicBezTo>
                  <a:pt x="3709851" y="3227497"/>
                  <a:pt x="3717920" y="3258095"/>
                  <a:pt x="3710433" y="3262123"/>
                </a:cubicBezTo>
                <a:cubicBezTo>
                  <a:pt x="3704342" y="3264110"/>
                  <a:pt x="3705370" y="3273856"/>
                  <a:pt x="3703458" y="3281408"/>
                </a:cubicBezTo>
                <a:cubicBezTo>
                  <a:pt x="3697412" y="3287020"/>
                  <a:pt x="3693483" y="3324746"/>
                  <a:pt x="3695027" y="3337739"/>
                </a:cubicBezTo>
                <a:cubicBezTo>
                  <a:pt x="3703095" y="3374177"/>
                  <a:pt x="3679154" y="3404974"/>
                  <a:pt x="3684951" y="3434139"/>
                </a:cubicBezTo>
                <a:cubicBezTo>
                  <a:pt x="3684732" y="3441861"/>
                  <a:pt x="3683615" y="3448308"/>
                  <a:pt x="3681946" y="3453928"/>
                </a:cubicBezTo>
                <a:lnTo>
                  <a:pt x="3675939" y="3468021"/>
                </a:lnTo>
                <a:cubicBezTo>
                  <a:pt x="3674480" y="3468264"/>
                  <a:pt x="3673022" y="3468506"/>
                  <a:pt x="3671563" y="3468748"/>
                </a:cubicBezTo>
                <a:lnTo>
                  <a:pt x="3669360" y="3479164"/>
                </a:lnTo>
                <a:lnTo>
                  <a:pt x="3668060" y="3481325"/>
                </a:lnTo>
                <a:cubicBezTo>
                  <a:pt x="3665560" y="3485437"/>
                  <a:pt x="3663197" y="3489622"/>
                  <a:pt x="3661315" y="3494328"/>
                </a:cubicBezTo>
                <a:cubicBezTo>
                  <a:pt x="3678446" y="3506175"/>
                  <a:pt x="3648136" y="3536311"/>
                  <a:pt x="3664679" y="3537226"/>
                </a:cubicBezTo>
                <a:cubicBezTo>
                  <a:pt x="3657322" y="3565147"/>
                  <a:pt x="3674997" y="3558694"/>
                  <a:pt x="3654205" y="3577551"/>
                </a:cubicBezTo>
                <a:cubicBezTo>
                  <a:pt x="3653633" y="3634248"/>
                  <a:pt x="3628736" y="3694092"/>
                  <a:pt x="3637325" y="3749618"/>
                </a:cubicBezTo>
                <a:cubicBezTo>
                  <a:pt x="3631446" y="3736800"/>
                  <a:pt x="3620480" y="3747498"/>
                  <a:pt x="3620258" y="3763981"/>
                </a:cubicBezTo>
                <a:cubicBezTo>
                  <a:pt x="3596667" y="3715365"/>
                  <a:pt x="3630603" y="3842969"/>
                  <a:pt x="3608193" y="3830141"/>
                </a:cubicBezTo>
                <a:cubicBezTo>
                  <a:pt x="3625759" y="3852486"/>
                  <a:pt x="3638965" y="3943841"/>
                  <a:pt x="3616479" y="3951521"/>
                </a:cubicBezTo>
                <a:cubicBezTo>
                  <a:pt x="3607940" y="3994867"/>
                  <a:pt x="3614033" y="4040502"/>
                  <a:pt x="3595498" y="4074157"/>
                </a:cubicBezTo>
                <a:cubicBezTo>
                  <a:pt x="3597477" y="4078342"/>
                  <a:pt x="3598819" y="4082864"/>
                  <a:pt x="3599706" y="4087599"/>
                </a:cubicBezTo>
                <a:lnTo>
                  <a:pt x="3601103" y="4101515"/>
                </a:lnTo>
                <a:lnTo>
                  <a:pt x="3600274" y="4102849"/>
                </a:lnTo>
                <a:cubicBezTo>
                  <a:pt x="3598143" y="4109482"/>
                  <a:pt x="3598077" y="4114144"/>
                  <a:pt x="3598925" y="4117926"/>
                </a:cubicBezTo>
                <a:lnTo>
                  <a:pt x="3600630" y="4121966"/>
                </a:lnTo>
                <a:lnTo>
                  <a:pt x="3600331" y="4132543"/>
                </a:lnTo>
                <a:lnTo>
                  <a:pt x="3601432" y="4154003"/>
                </a:lnTo>
                <a:lnTo>
                  <a:pt x="3600054" y="4157433"/>
                </a:lnTo>
                <a:lnTo>
                  <a:pt x="3599248" y="4188888"/>
                </a:lnTo>
                <a:cubicBezTo>
                  <a:pt x="3598993" y="4188940"/>
                  <a:pt x="3598738" y="4188992"/>
                  <a:pt x="3598484" y="4189044"/>
                </a:cubicBezTo>
                <a:cubicBezTo>
                  <a:pt x="3596754" y="4190111"/>
                  <a:pt x="3595443" y="4192250"/>
                  <a:pt x="3594971" y="4196698"/>
                </a:cubicBezTo>
                <a:cubicBezTo>
                  <a:pt x="3584674" y="4185805"/>
                  <a:pt x="3590455" y="4197885"/>
                  <a:pt x="3589971" y="4211958"/>
                </a:cubicBezTo>
                <a:cubicBezTo>
                  <a:pt x="3573870" y="4198179"/>
                  <a:pt x="3579156" y="4240607"/>
                  <a:pt x="3569135" y="4243705"/>
                </a:cubicBezTo>
                <a:cubicBezTo>
                  <a:pt x="3569142" y="4254351"/>
                  <a:pt x="3568856" y="4265362"/>
                  <a:pt x="3568210" y="4276468"/>
                </a:cubicBezTo>
                <a:lnTo>
                  <a:pt x="3567613" y="4282925"/>
                </a:lnTo>
                <a:cubicBezTo>
                  <a:pt x="3567553" y="4282949"/>
                  <a:pt x="3567492" y="4282974"/>
                  <a:pt x="3567432" y="4282999"/>
                </a:cubicBezTo>
                <a:cubicBezTo>
                  <a:pt x="3566940" y="4284280"/>
                  <a:pt x="3566607" y="4286359"/>
                  <a:pt x="3566464" y="4289697"/>
                </a:cubicBezTo>
                <a:lnTo>
                  <a:pt x="3566526" y="4294698"/>
                </a:lnTo>
                <a:lnTo>
                  <a:pt x="3565367" y="4307225"/>
                </a:lnTo>
                <a:lnTo>
                  <a:pt x="3563841" y="4311164"/>
                </a:lnTo>
                <a:lnTo>
                  <a:pt x="3561610" y="4312189"/>
                </a:lnTo>
                <a:lnTo>
                  <a:pt x="3561734" y="4313408"/>
                </a:lnTo>
                <a:cubicBezTo>
                  <a:pt x="3564537" y="4323096"/>
                  <a:pt x="3569544" y="4327053"/>
                  <a:pt x="3553832" y="4334910"/>
                </a:cubicBezTo>
                <a:cubicBezTo>
                  <a:pt x="3557797" y="4356533"/>
                  <a:pt x="3548502" y="4358433"/>
                  <a:pt x="3542564" y="4385380"/>
                </a:cubicBezTo>
                <a:cubicBezTo>
                  <a:pt x="3547050" y="4398267"/>
                  <a:pt x="3544091" y="4407098"/>
                  <a:pt x="3538724" y="4415150"/>
                </a:cubicBezTo>
                <a:cubicBezTo>
                  <a:pt x="3538633" y="4442707"/>
                  <a:pt x="3529920" y="4465824"/>
                  <a:pt x="3525348" y="4495753"/>
                </a:cubicBezTo>
                <a:cubicBezTo>
                  <a:pt x="3529387" y="4530212"/>
                  <a:pt x="3514579" y="4543935"/>
                  <a:pt x="3509749" y="4575934"/>
                </a:cubicBezTo>
                <a:cubicBezTo>
                  <a:pt x="3519579" y="4606914"/>
                  <a:pt x="3496418" y="4596497"/>
                  <a:pt x="3489779" y="4611927"/>
                </a:cubicBezTo>
                <a:lnTo>
                  <a:pt x="3488856" y="4616508"/>
                </a:lnTo>
                <a:lnTo>
                  <a:pt x="3489486" y="4629163"/>
                </a:lnTo>
                <a:lnTo>
                  <a:pt x="3490242" y="4633947"/>
                </a:lnTo>
                <a:cubicBezTo>
                  <a:pt x="3490570" y="4637233"/>
                  <a:pt x="3490539" y="4639406"/>
                  <a:pt x="3490244" y="4640894"/>
                </a:cubicBezTo>
                <a:lnTo>
                  <a:pt x="3490078" y="4641059"/>
                </a:lnTo>
                <a:lnTo>
                  <a:pt x="3490403" y="4647582"/>
                </a:lnTo>
                <a:cubicBezTo>
                  <a:pt x="3491330" y="4658608"/>
                  <a:pt x="3492590" y="4669354"/>
                  <a:pt x="3494082" y="4679601"/>
                </a:cubicBezTo>
                <a:cubicBezTo>
                  <a:pt x="3484854" y="4687754"/>
                  <a:pt x="3495864" y="4725869"/>
                  <a:pt x="3478421" y="4720918"/>
                </a:cubicBezTo>
                <a:cubicBezTo>
                  <a:pt x="3479918" y="4734712"/>
                  <a:pt x="3487176" y="4743359"/>
                  <a:pt x="3475730" y="4738188"/>
                </a:cubicBezTo>
                <a:cubicBezTo>
                  <a:pt x="3475894" y="4742712"/>
                  <a:pt x="3474928" y="4745450"/>
                  <a:pt x="3473409" y="4747368"/>
                </a:cubicBezTo>
                <a:lnTo>
                  <a:pt x="3472696" y="4747913"/>
                </a:lnTo>
                <a:lnTo>
                  <a:pt x="3476304" y="4778609"/>
                </a:lnTo>
                <a:lnTo>
                  <a:pt x="3475454" y="4782623"/>
                </a:lnTo>
                <a:lnTo>
                  <a:pt x="3479507" y="4802712"/>
                </a:lnTo>
                <a:lnTo>
                  <a:pt x="3480695" y="4813049"/>
                </a:lnTo>
                <a:lnTo>
                  <a:pt x="3482902" y="4816057"/>
                </a:lnTo>
                <a:cubicBezTo>
                  <a:pt x="3484247" y="4819259"/>
                  <a:pt x="3484834" y="4823783"/>
                  <a:pt x="3483703" y="4831270"/>
                </a:cubicBezTo>
                <a:lnTo>
                  <a:pt x="3483090" y="4832984"/>
                </a:lnTo>
                <a:lnTo>
                  <a:pt x="3486378" y="4845654"/>
                </a:lnTo>
                <a:cubicBezTo>
                  <a:pt x="3487893" y="4849755"/>
                  <a:pt x="3489817" y="4853416"/>
                  <a:pt x="3492309" y="4856425"/>
                </a:cubicBezTo>
                <a:cubicBezTo>
                  <a:pt x="3479133" y="4898390"/>
                  <a:pt x="3491371" y="4939174"/>
                  <a:pt x="3489182" y="4985308"/>
                </a:cubicBezTo>
                <a:cubicBezTo>
                  <a:pt x="3492413" y="5037202"/>
                  <a:pt x="3496839" y="5073159"/>
                  <a:pt x="3498182" y="5107346"/>
                </a:cubicBezTo>
                <a:cubicBezTo>
                  <a:pt x="3500266" y="5123329"/>
                  <a:pt x="3506680" y="5240376"/>
                  <a:pt x="3499225" y="5231073"/>
                </a:cubicBezTo>
                <a:cubicBezTo>
                  <a:pt x="3515247" y="5280090"/>
                  <a:pt x="3497607" y="5309911"/>
                  <a:pt x="3504960" y="5364785"/>
                </a:cubicBezTo>
                <a:cubicBezTo>
                  <a:pt x="3487546" y="5393671"/>
                  <a:pt x="3503686" y="5378336"/>
                  <a:pt x="3500486" y="5409009"/>
                </a:cubicBezTo>
                <a:cubicBezTo>
                  <a:pt x="3516561" y="5401350"/>
                  <a:pt x="3491544" y="5446009"/>
                  <a:pt x="3509710" y="5448570"/>
                </a:cubicBezTo>
                <a:cubicBezTo>
                  <a:pt x="3508555" y="5454072"/>
                  <a:pt x="3506859" y="5459319"/>
                  <a:pt x="3505022" y="5464568"/>
                </a:cubicBezTo>
                <a:lnTo>
                  <a:pt x="3504070" y="5467320"/>
                </a:lnTo>
                <a:lnTo>
                  <a:pt x="3503399" y="5478483"/>
                </a:lnTo>
                <a:lnTo>
                  <a:pt x="3499281" y="5481443"/>
                </a:lnTo>
                <a:lnTo>
                  <a:pt x="3499047" y="5616712"/>
                </a:lnTo>
                <a:cubicBezTo>
                  <a:pt x="3502347" y="5628424"/>
                  <a:pt x="3503819" y="5666768"/>
                  <a:pt x="3498775" y="5675291"/>
                </a:cubicBezTo>
                <a:cubicBezTo>
                  <a:pt x="3497984" y="5683547"/>
                  <a:pt x="3500335" y="5692400"/>
                  <a:pt x="3494739" y="5697458"/>
                </a:cubicBezTo>
                <a:cubicBezTo>
                  <a:pt x="3492180" y="5715432"/>
                  <a:pt x="3486290" y="5756597"/>
                  <a:pt x="3483423" y="5783137"/>
                </a:cubicBezTo>
                <a:cubicBezTo>
                  <a:pt x="3491452" y="5796973"/>
                  <a:pt x="3477643" y="5819988"/>
                  <a:pt x="3477532" y="5856699"/>
                </a:cubicBezTo>
                <a:cubicBezTo>
                  <a:pt x="3486776" y="5871818"/>
                  <a:pt x="3477340" y="5881447"/>
                  <a:pt x="3490032" y="5910638"/>
                </a:cubicBezTo>
                <a:cubicBezTo>
                  <a:pt x="3488930" y="5911913"/>
                  <a:pt x="3487924" y="5913488"/>
                  <a:pt x="3487046" y="5915313"/>
                </a:cubicBezTo>
                <a:cubicBezTo>
                  <a:pt x="3481941" y="5925917"/>
                  <a:pt x="3482137" y="5942505"/>
                  <a:pt x="3487484" y="5952365"/>
                </a:cubicBezTo>
                <a:cubicBezTo>
                  <a:pt x="3504666" y="5999029"/>
                  <a:pt x="3505019" y="6042078"/>
                  <a:pt x="3509266" y="6082373"/>
                </a:cubicBezTo>
                <a:cubicBezTo>
                  <a:pt x="3512265" y="6128005"/>
                  <a:pt x="3492950" y="6098121"/>
                  <a:pt x="3509564" y="6154771"/>
                </a:cubicBezTo>
                <a:cubicBezTo>
                  <a:pt x="3503223" y="6161045"/>
                  <a:pt x="3503062" y="6168289"/>
                  <a:pt x="3506404" y="6180433"/>
                </a:cubicBezTo>
                <a:cubicBezTo>
                  <a:pt x="3507378" y="6202614"/>
                  <a:pt x="3491084" y="6201180"/>
                  <a:pt x="3501312" y="6223427"/>
                </a:cubicBezTo>
                <a:cubicBezTo>
                  <a:pt x="3492497" y="6219559"/>
                  <a:pt x="3498753" y="6265580"/>
                  <a:pt x="3489469" y="6255476"/>
                </a:cubicBezTo>
                <a:cubicBezTo>
                  <a:pt x="3481791" y="6270065"/>
                  <a:pt x="3495037" y="6276996"/>
                  <a:pt x="3488398" y="6291462"/>
                </a:cubicBezTo>
                <a:cubicBezTo>
                  <a:pt x="3487099" y="6307679"/>
                  <a:pt x="3497555" y="6282019"/>
                  <a:pt x="3498547" y="6299935"/>
                </a:cubicBezTo>
                <a:cubicBezTo>
                  <a:pt x="3498173" y="6321676"/>
                  <a:pt x="3514193" y="6321381"/>
                  <a:pt x="3494028" y="6338390"/>
                </a:cubicBezTo>
                <a:lnTo>
                  <a:pt x="3486030" y="6396716"/>
                </a:lnTo>
                <a:cubicBezTo>
                  <a:pt x="3491309" y="6409668"/>
                  <a:pt x="3488928" y="6420134"/>
                  <a:pt x="3484103" y="6430386"/>
                </a:cubicBezTo>
                <a:cubicBezTo>
                  <a:pt x="3485763" y="6460632"/>
                  <a:pt x="3478568" y="6488285"/>
                  <a:pt x="3475922" y="6522318"/>
                </a:cubicBezTo>
                <a:cubicBezTo>
                  <a:pt x="3482128" y="6559051"/>
                  <a:pt x="3468277" y="6578006"/>
                  <a:pt x="3465506" y="6614374"/>
                </a:cubicBezTo>
                <a:cubicBezTo>
                  <a:pt x="3478925" y="6650248"/>
                  <a:pt x="3446064" y="6638174"/>
                  <a:pt x="3446789" y="6668768"/>
                </a:cubicBezTo>
                <a:cubicBezTo>
                  <a:pt x="3458869" y="6718505"/>
                  <a:pt x="3435878" y="6667592"/>
                  <a:pt x="3439582" y="6744454"/>
                </a:cubicBezTo>
                <a:cubicBezTo>
                  <a:pt x="3441631" y="6748797"/>
                  <a:pt x="3439393" y="6758101"/>
                  <a:pt x="3436538" y="6757102"/>
                </a:cubicBezTo>
                <a:cubicBezTo>
                  <a:pt x="3437461" y="6773941"/>
                  <a:pt x="3420846" y="6822488"/>
                  <a:pt x="3424061" y="6846522"/>
                </a:cubicBezTo>
                <a:lnTo>
                  <a:pt x="3423032" y="6858000"/>
                </a:lnTo>
                <a:lnTo>
                  <a:pt x="0" y="6858000"/>
                </a:lnTo>
                <a:close/>
              </a:path>
            </a:pathLst>
          </a:custGeom>
        </p:spPr>
      </p:pic>
      <p:sp>
        <p:nvSpPr>
          <p:cNvPr id="3" name="Content Placeholder 2">
            <a:extLst>
              <a:ext uri="{FF2B5EF4-FFF2-40B4-BE49-F238E27FC236}">
                <a16:creationId xmlns:a16="http://schemas.microsoft.com/office/drawing/2014/main" id="{8E56482A-0967-4AF4-8E7D-86089915936F}"/>
              </a:ext>
            </a:extLst>
          </p:cNvPr>
          <p:cNvSpPr>
            <a:spLocks noGrp="1"/>
          </p:cNvSpPr>
          <p:nvPr>
            <p:ph idx="1"/>
          </p:nvPr>
        </p:nvSpPr>
        <p:spPr>
          <a:xfrm>
            <a:off x="3847523" y="1134827"/>
            <a:ext cx="7850946" cy="5731027"/>
          </a:xfrm>
        </p:spPr>
        <p:txBody>
          <a:bodyPr anchor="t">
            <a:normAutofit/>
          </a:bodyPr>
          <a:lstStyle/>
          <a:p>
            <a:pPr algn="just">
              <a:lnSpc>
                <a:spcPct val="120000"/>
              </a:lnSpc>
            </a:pPr>
            <a:r>
              <a:rPr lang="en-US" sz="2200" b="0" i="0" u="none" strike="noStrike" baseline="0">
                <a:latin typeface="CMR12"/>
              </a:rPr>
              <a:t>One of the reasons why bipedal walking is difficult on humanoids is because of the offset in the hip joints in the frontal plane. </a:t>
            </a:r>
          </a:p>
          <a:p>
            <a:pPr algn="just">
              <a:lnSpc>
                <a:spcPct val="120000"/>
              </a:lnSpc>
            </a:pPr>
            <a:r>
              <a:rPr lang="en-US" sz="2200" b="0" i="0" u="none" strike="noStrike" baseline="0">
                <a:latin typeface="CMR12"/>
              </a:rPr>
              <a:t>In typical forward walking, this offset creates undesirable oscillatory moments that force the robot to lean in the direction orthogonal to the direction of motion. </a:t>
            </a:r>
          </a:p>
          <a:p>
            <a:pPr algn="just">
              <a:lnSpc>
                <a:spcPct val="120000"/>
              </a:lnSpc>
            </a:pPr>
            <a:r>
              <a:rPr lang="en-US" sz="2200" b="0" i="0" u="none" strike="noStrike" baseline="0">
                <a:latin typeface="CMR12"/>
              </a:rPr>
              <a:t>A small perturbation in this orthogonal direction can then easily destabilize the robot, and humanoid robots would struggle to recover from this sort of disturbance.</a:t>
            </a:r>
          </a:p>
          <a:p>
            <a:pPr algn="just">
              <a:lnSpc>
                <a:spcPct val="120000"/>
              </a:lnSpc>
            </a:pPr>
            <a:r>
              <a:rPr lang="en-US" sz="2200" b="0" i="0" u="none" strike="noStrike" baseline="0">
                <a:latin typeface="CMR12"/>
              </a:rPr>
              <a:t>However, these moments don’t appear when taking steps side to side (as the hip offset is in line with the direction of motion), and if the main mode of transport is sideways walking, the leg can be simplified significantly.</a:t>
            </a:r>
            <a:endParaRPr lang="en-IN" sz="2200"/>
          </a:p>
          <a:p>
            <a:endParaRPr lang="en-IN" sz="1900"/>
          </a:p>
        </p:txBody>
      </p:sp>
    </p:spTree>
    <p:extLst>
      <p:ext uri="{BB962C8B-B14F-4D97-AF65-F5344CB8AC3E}">
        <p14:creationId xmlns:p14="http://schemas.microsoft.com/office/powerpoint/2010/main" val="37575094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094AD-952F-4203-BD63-ABA93787C0E3}"/>
              </a:ext>
            </a:extLst>
          </p:cNvPr>
          <p:cNvSpPr>
            <a:spLocks noGrp="1"/>
          </p:cNvSpPr>
          <p:nvPr>
            <p:ph type="title"/>
          </p:nvPr>
        </p:nvSpPr>
        <p:spPr>
          <a:xfrm>
            <a:off x="838200" y="272127"/>
            <a:ext cx="10515600" cy="1041331"/>
          </a:xfrm>
        </p:spPr>
        <p:txBody>
          <a:bodyPr/>
          <a:lstStyle/>
          <a:p>
            <a:pPr algn="ctr"/>
            <a:r>
              <a:rPr lang="en-IN"/>
              <a:t>Non – </a:t>
            </a:r>
            <a:r>
              <a:rPr lang="en-IN" err="1"/>
              <a:t>Anthromorphic</a:t>
            </a:r>
            <a:r>
              <a:rPr lang="en-IN"/>
              <a:t> Biped ( NABI)</a:t>
            </a:r>
          </a:p>
        </p:txBody>
      </p:sp>
      <p:sp>
        <p:nvSpPr>
          <p:cNvPr id="3" name="Content Placeholder 2">
            <a:extLst>
              <a:ext uri="{FF2B5EF4-FFF2-40B4-BE49-F238E27FC236}">
                <a16:creationId xmlns:a16="http://schemas.microsoft.com/office/drawing/2014/main" id="{775D1566-D8E3-41B6-911B-F81B75C12FBD}"/>
              </a:ext>
            </a:extLst>
          </p:cNvPr>
          <p:cNvSpPr>
            <a:spLocks noGrp="1"/>
          </p:cNvSpPr>
          <p:nvPr>
            <p:ph idx="1"/>
          </p:nvPr>
        </p:nvSpPr>
        <p:spPr>
          <a:xfrm>
            <a:off x="493643" y="1324204"/>
            <a:ext cx="5755939" cy="5032375"/>
          </a:xfrm>
        </p:spPr>
        <p:txBody>
          <a:bodyPr>
            <a:normAutofit fontScale="92500"/>
          </a:bodyPr>
          <a:lstStyle/>
          <a:p>
            <a:pPr algn="just">
              <a:lnSpc>
                <a:spcPct val="150000"/>
              </a:lnSpc>
            </a:pPr>
            <a:r>
              <a:rPr lang="en-IN" sz="2400" b="0" i="0" u="none" strike="noStrike" baseline="0">
                <a:latin typeface="CMR12"/>
              </a:rPr>
              <a:t>This Non-Anthropomorphic Bipedal </a:t>
            </a:r>
            <a:r>
              <a:rPr lang="en-US" sz="2400" b="0" i="0" u="none" strike="noStrike" baseline="0">
                <a:latin typeface="CMR12"/>
              </a:rPr>
              <a:t>Robotic System (</a:t>
            </a:r>
            <a:r>
              <a:rPr lang="en-US" sz="2400" b="0" i="0" u="none" strike="noStrike" baseline="0" err="1">
                <a:latin typeface="CMR12"/>
              </a:rPr>
              <a:t>NABiRoS</a:t>
            </a:r>
            <a:r>
              <a:rPr lang="en-US" sz="2400" b="0" i="0" u="none" strike="noStrike" baseline="0">
                <a:latin typeface="CMR12"/>
              </a:rPr>
              <a:t>/NABi-1) modifies the traditional bipedal form by aligning the legs in the sagittal plane.</a:t>
            </a:r>
          </a:p>
          <a:p>
            <a:pPr algn="just">
              <a:lnSpc>
                <a:spcPct val="150000"/>
              </a:lnSpc>
            </a:pPr>
            <a:r>
              <a:rPr lang="en-US" sz="2400" b="0" i="0" u="none" strike="noStrike" baseline="0">
                <a:latin typeface="CMR12"/>
              </a:rPr>
              <a:t>Its leg design makes it </a:t>
            </a:r>
            <a:r>
              <a:rPr lang="en-US" sz="2400">
                <a:latin typeface="CMR12"/>
              </a:rPr>
              <a:t>difficult</a:t>
            </a:r>
            <a:r>
              <a:rPr lang="en-US" sz="2400" b="0" i="0" u="none" strike="noStrike" baseline="0">
                <a:latin typeface="CMR12"/>
              </a:rPr>
              <a:t> to tip over in the sagittal plane by keeping its center of mass within a constrained space.</a:t>
            </a:r>
            <a:endParaRPr lang="en-IN" sz="2400" b="0" i="0" u="none" strike="noStrike" baseline="0">
              <a:latin typeface="CMR12"/>
            </a:endParaRPr>
          </a:p>
          <a:p>
            <a:pPr algn="just">
              <a:lnSpc>
                <a:spcPct val="150000"/>
              </a:lnSpc>
            </a:pPr>
            <a:r>
              <a:rPr lang="en-IN" sz="2400">
                <a:latin typeface="CMR12"/>
              </a:rPr>
              <a:t>Open Control loop.</a:t>
            </a:r>
          </a:p>
          <a:p>
            <a:pPr algn="just">
              <a:lnSpc>
                <a:spcPct val="150000"/>
              </a:lnSpc>
            </a:pPr>
            <a:r>
              <a:rPr lang="en-IN" sz="2400">
                <a:latin typeface="CMR12"/>
              </a:rPr>
              <a:t>4 actuated DOF.</a:t>
            </a:r>
          </a:p>
          <a:p>
            <a:pPr marL="0" indent="0" algn="l">
              <a:buNone/>
            </a:pPr>
            <a:endParaRPr lang="en-US" sz="2400" b="0" i="0" u="none" strike="noStrike" baseline="0">
              <a:latin typeface="CMR12"/>
            </a:endParaRPr>
          </a:p>
          <a:p>
            <a:pPr algn="l"/>
            <a:endParaRPr lang="en-US" sz="1800">
              <a:latin typeface="CMR12"/>
            </a:endParaRPr>
          </a:p>
          <a:p>
            <a:pPr algn="l"/>
            <a:endParaRPr lang="en-US" sz="1800" b="0" i="0" u="none" strike="noStrike" baseline="0">
              <a:latin typeface="CMR12"/>
            </a:endParaRPr>
          </a:p>
          <a:p>
            <a:pPr algn="l"/>
            <a:endParaRPr lang="en-IN"/>
          </a:p>
        </p:txBody>
      </p:sp>
      <p:pic>
        <p:nvPicPr>
          <p:cNvPr id="5" name="Picture 4">
            <a:extLst>
              <a:ext uri="{FF2B5EF4-FFF2-40B4-BE49-F238E27FC236}">
                <a16:creationId xmlns:a16="http://schemas.microsoft.com/office/drawing/2014/main" id="{87EA1C16-FE9C-446E-B21D-4621AA016A07}"/>
              </a:ext>
            </a:extLst>
          </p:cNvPr>
          <p:cNvPicPr>
            <a:picLocks noChangeAspect="1"/>
          </p:cNvPicPr>
          <p:nvPr/>
        </p:nvPicPr>
        <p:blipFill>
          <a:blip r:embed="rId2"/>
          <a:stretch>
            <a:fillRect/>
          </a:stretch>
        </p:blipFill>
        <p:spPr>
          <a:xfrm>
            <a:off x="6594139" y="1329127"/>
            <a:ext cx="5273039" cy="4351338"/>
          </a:xfrm>
          <a:prstGeom prst="rect">
            <a:avLst/>
          </a:prstGeom>
        </p:spPr>
      </p:pic>
      <p:sp>
        <p:nvSpPr>
          <p:cNvPr id="6" name="TextBox 5">
            <a:extLst>
              <a:ext uri="{FF2B5EF4-FFF2-40B4-BE49-F238E27FC236}">
                <a16:creationId xmlns:a16="http://schemas.microsoft.com/office/drawing/2014/main" id="{EC7A06D6-3E56-479A-92AE-75D295AA906D}"/>
              </a:ext>
            </a:extLst>
          </p:cNvPr>
          <p:cNvSpPr txBox="1"/>
          <p:nvPr/>
        </p:nvSpPr>
        <p:spPr>
          <a:xfrm>
            <a:off x="6594139" y="5762394"/>
            <a:ext cx="5305599" cy="880369"/>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sz="1800" b="0" i="0" u="none" strike="noStrike" kern="1200" cap="none" spc="0" normalizeH="0" baseline="0" noProof="0">
                <a:ln>
                  <a:noFill/>
                </a:ln>
                <a:solidFill>
                  <a:srgbClr val="201C20"/>
                </a:solidFill>
                <a:effectLst/>
                <a:uLnTx/>
                <a:uFillTx/>
                <a:latin typeface="Fd5241-Identity-H"/>
                <a:ea typeface="+mn-ea"/>
                <a:cs typeface="+mn-cs"/>
              </a:rPr>
              <a:t>Sagittal plane of </a:t>
            </a:r>
            <a:r>
              <a:rPr kumimoji="0" lang="en-US" sz="1800" b="0" i="0" u="none" strike="noStrike" kern="1200" cap="none" spc="0" normalizeH="0" baseline="0" noProof="0" err="1">
                <a:ln>
                  <a:noFill/>
                </a:ln>
                <a:solidFill>
                  <a:srgbClr val="201C20"/>
                </a:solidFill>
                <a:effectLst/>
                <a:uLnTx/>
                <a:uFillTx/>
                <a:latin typeface="Fd5241-Identity-H"/>
                <a:ea typeface="+mn-ea"/>
                <a:cs typeface="+mn-cs"/>
              </a:rPr>
              <a:t>NABiRoS</a:t>
            </a:r>
            <a:r>
              <a:rPr kumimoji="0" lang="en-US" sz="1800" b="0" i="0" u="none" strike="noStrike" kern="1200" cap="none" spc="0" normalizeH="0" baseline="0" noProof="0">
                <a:ln>
                  <a:noFill/>
                </a:ln>
                <a:solidFill>
                  <a:srgbClr val="201C20"/>
                </a:solidFill>
                <a:effectLst/>
                <a:uLnTx/>
                <a:uFillTx/>
                <a:latin typeface="Fd5241-Identity-H"/>
                <a:ea typeface="+mn-ea"/>
                <a:cs typeface="+mn-cs"/>
              </a:rPr>
              <a:t> (Left) is compared to a traditional anthropomorphic humanoid </a:t>
            </a:r>
            <a:r>
              <a:rPr kumimoji="0" lang="en-IN" sz="1800" b="0" i="0" u="none" strike="noStrike" kern="1200" cap="none" spc="0" normalizeH="0" baseline="0" noProof="0">
                <a:ln>
                  <a:noFill/>
                </a:ln>
                <a:solidFill>
                  <a:srgbClr val="201C20"/>
                </a:solidFill>
                <a:effectLst/>
                <a:uLnTx/>
                <a:uFillTx/>
                <a:latin typeface="Fd5241-Identity-H"/>
                <a:ea typeface="+mn-ea"/>
                <a:cs typeface="+mn-cs"/>
              </a:rPr>
              <a:t>robot (Right).</a:t>
            </a: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815122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2414D-C26C-45D0-B107-E8E8B8DC7205}"/>
              </a:ext>
            </a:extLst>
          </p:cNvPr>
          <p:cNvSpPr>
            <a:spLocks noGrp="1"/>
          </p:cNvSpPr>
          <p:nvPr>
            <p:ph type="title"/>
          </p:nvPr>
        </p:nvSpPr>
        <p:spPr>
          <a:xfrm>
            <a:off x="334992" y="422634"/>
            <a:ext cx="10515600" cy="1325563"/>
          </a:xfrm>
        </p:spPr>
        <p:txBody>
          <a:bodyPr/>
          <a:lstStyle/>
          <a:p>
            <a:r>
              <a:rPr lang="en-US">
                <a:cs typeface="Calibri Light"/>
              </a:rPr>
              <a:t>Locomotion in Non </a:t>
            </a:r>
            <a:r>
              <a:rPr lang="en-US" err="1">
                <a:cs typeface="Calibri Light"/>
              </a:rPr>
              <a:t>Anthromorphic</a:t>
            </a:r>
            <a:r>
              <a:rPr lang="en-US">
                <a:cs typeface="Calibri Light"/>
              </a:rPr>
              <a:t> Robot</a:t>
            </a:r>
            <a:endParaRPr lang="en-US"/>
          </a:p>
        </p:txBody>
      </p:sp>
      <p:sp>
        <p:nvSpPr>
          <p:cNvPr id="4" name="Rectangle: Rounded Corners 3">
            <a:extLst>
              <a:ext uri="{FF2B5EF4-FFF2-40B4-BE49-F238E27FC236}">
                <a16:creationId xmlns:a16="http://schemas.microsoft.com/office/drawing/2014/main" id="{AB769CA9-B814-4C64-BD4A-0524C712A9F4}"/>
              </a:ext>
            </a:extLst>
          </p:cNvPr>
          <p:cNvSpPr/>
          <p:nvPr/>
        </p:nvSpPr>
        <p:spPr>
          <a:xfrm>
            <a:off x="1370061" y="2400884"/>
            <a:ext cx="1846151" cy="9126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cs typeface="Calibri"/>
              </a:rPr>
              <a:t>Control based approach </a:t>
            </a:r>
          </a:p>
        </p:txBody>
      </p:sp>
      <p:sp>
        <p:nvSpPr>
          <p:cNvPr id="5" name="Rectangle: Rounded Corners 4">
            <a:extLst>
              <a:ext uri="{FF2B5EF4-FFF2-40B4-BE49-F238E27FC236}">
                <a16:creationId xmlns:a16="http://schemas.microsoft.com/office/drawing/2014/main" id="{0B23C4E6-7656-46EE-9055-B991F6975B93}"/>
              </a:ext>
            </a:extLst>
          </p:cNvPr>
          <p:cNvSpPr/>
          <p:nvPr/>
        </p:nvSpPr>
        <p:spPr>
          <a:xfrm>
            <a:off x="1370061" y="4346842"/>
            <a:ext cx="1851836" cy="9126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Learning based approach</a:t>
            </a:r>
          </a:p>
        </p:txBody>
      </p:sp>
      <p:sp>
        <p:nvSpPr>
          <p:cNvPr id="18" name="Rectangle: Rounded Corners 17">
            <a:extLst>
              <a:ext uri="{FF2B5EF4-FFF2-40B4-BE49-F238E27FC236}">
                <a16:creationId xmlns:a16="http://schemas.microsoft.com/office/drawing/2014/main" id="{7C1C3EF7-2A0A-4604-88BA-6DF643C3AFFD}"/>
              </a:ext>
            </a:extLst>
          </p:cNvPr>
          <p:cNvSpPr/>
          <p:nvPr/>
        </p:nvSpPr>
        <p:spPr>
          <a:xfrm>
            <a:off x="4836508" y="3402951"/>
            <a:ext cx="2312580" cy="9126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cs typeface="Calibri"/>
              </a:rPr>
              <a:t>Dynamic simulator</a:t>
            </a:r>
          </a:p>
        </p:txBody>
      </p:sp>
      <p:sp>
        <p:nvSpPr>
          <p:cNvPr id="19" name="Rectangle: Rounded Corners 18">
            <a:extLst>
              <a:ext uri="{FF2B5EF4-FFF2-40B4-BE49-F238E27FC236}">
                <a16:creationId xmlns:a16="http://schemas.microsoft.com/office/drawing/2014/main" id="{BA05D225-1672-4228-AAD1-275B9D67B253}"/>
              </a:ext>
            </a:extLst>
          </p:cNvPr>
          <p:cNvSpPr/>
          <p:nvPr/>
        </p:nvSpPr>
        <p:spPr>
          <a:xfrm>
            <a:off x="8694657" y="3427360"/>
            <a:ext cx="2312580" cy="9126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cs typeface="Calibri"/>
              </a:rPr>
              <a:t>Walking motion</a:t>
            </a:r>
          </a:p>
        </p:txBody>
      </p:sp>
      <p:sp>
        <p:nvSpPr>
          <p:cNvPr id="20" name="Arrow: Right 19">
            <a:extLst>
              <a:ext uri="{FF2B5EF4-FFF2-40B4-BE49-F238E27FC236}">
                <a16:creationId xmlns:a16="http://schemas.microsoft.com/office/drawing/2014/main" id="{1DE98958-BEA5-4B0B-AFCE-BC02E5ADA859}"/>
              </a:ext>
            </a:extLst>
          </p:cNvPr>
          <p:cNvSpPr/>
          <p:nvPr/>
        </p:nvSpPr>
        <p:spPr>
          <a:xfrm rot="2700000">
            <a:off x="3668193" y="2880245"/>
            <a:ext cx="974651" cy="4873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Right 22">
            <a:extLst>
              <a:ext uri="{FF2B5EF4-FFF2-40B4-BE49-F238E27FC236}">
                <a16:creationId xmlns:a16="http://schemas.microsoft.com/office/drawing/2014/main" id="{F85B1997-8C83-4AC1-A56A-58D4D4B382AD}"/>
              </a:ext>
            </a:extLst>
          </p:cNvPr>
          <p:cNvSpPr/>
          <p:nvPr/>
        </p:nvSpPr>
        <p:spPr>
          <a:xfrm>
            <a:off x="7476688" y="3607806"/>
            <a:ext cx="974651" cy="4873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Arrow: Right 26">
            <a:extLst>
              <a:ext uri="{FF2B5EF4-FFF2-40B4-BE49-F238E27FC236}">
                <a16:creationId xmlns:a16="http://schemas.microsoft.com/office/drawing/2014/main" id="{59C3C4C3-4BA2-4A48-9F0A-898331CC8A95}"/>
              </a:ext>
            </a:extLst>
          </p:cNvPr>
          <p:cNvSpPr/>
          <p:nvPr/>
        </p:nvSpPr>
        <p:spPr>
          <a:xfrm rot="-1380000">
            <a:off x="3581593" y="4107336"/>
            <a:ext cx="974651" cy="4873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cs typeface="Calibri"/>
            </a:endParaRPr>
          </a:p>
        </p:txBody>
      </p:sp>
      <p:sp>
        <p:nvSpPr>
          <p:cNvPr id="3" name="Oval 2">
            <a:extLst>
              <a:ext uri="{FF2B5EF4-FFF2-40B4-BE49-F238E27FC236}">
                <a16:creationId xmlns:a16="http://schemas.microsoft.com/office/drawing/2014/main" id="{8C497322-297B-478C-A25D-E15A2AD52F0B}"/>
              </a:ext>
            </a:extLst>
          </p:cNvPr>
          <p:cNvSpPr/>
          <p:nvPr/>
        </p:nvSpPr>
        <p:spPr>
          <a:xfrm>
            <a:off x="563593" y="2612366"/>
            <a:ext cx="589470" cy="560716"/>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cs typeface="Calibri"/>
              </a:rPr>
              <a:t>1</a:t>
            </a:r>
            <a:endParaRPr lang="en-US">
              <a:solidFill>
                <a:schemeClr val="tx1"/>
              </a:solidFill>
            </a:endParaRPr>
          </a:p>
        </p:txBody>
      </p:sp>
      <p:sp>
        <p:nvSpPr>
          <p:cNvPr id="17" name="Oval 16">
            <a:extLst>
              <a:ext uri="{FF2B5EF4-FFF2-40B4-BE49-F238E27FC236}">
                <a16:creationId xmlns:a16="http://schemas.microsoft.com/office/drawing/2014/main" id="{873E2990-0358-429F-96A4-BDABCF8D3F14}"/>
              </a:ext>
            </a:extLst>
          </p:cNvPr>
          <p:cNvSpPr/>
          <p:nvPr/>
        </p:nvSpPr>
        <p:spPr>
          <a:xfrm>
            <a:off x="563592" y="4582064"/>
            <a:ext cx="589470" cy="560716"/>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chemeClr val="tx1"/>
                </a:solidFill>
                <a:cs typeface="Calibri"/>
              </a:rPr>
              <a:t>2</a:t>
            </a:r>
          </a:p>
        </p:txBody>
      </p:sp>
      <p:sp>
        <p:nvSpPr>
          <p:cNvPr id="21" name="Oval 20">
            <a:extLst>
              <a:ext uri="{FF2B5EF4-FFF2-40B4-BE49-F238E27FC236}">
                <a16:creationId xmlns:a16="http://schemas.microsoft.com/office/drawing/2014/main" id="{EDF25536-AB6F-4D3F-8B89-92F47DA558CD}"/>
              </a:ext>
            </a:extLst>
          </p:cNvPr>
          <p:cNvSpPr/>
          <p:nvPr/>
        </p:nvSpPr>
        <p:spPr>
          <a:xfrm>
            <a:off x="4977442" y="2741763"/>
            <a:ext cx="589470" cy="560716"/>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chemeClr val="tx1"/>
                </a:solidFill>
                <a:cs typeface="Calibri"/>
              </a:rPr>
              <a:t>3</a:t>
            </a:r>
          </a:p>
        </p:txBody>
      </p:sp>
    </p:spTree>
    <p:extLst>
      <p:ext uri="{BB962C8B-B14F-4D97-AF65-F5344CB8AC3E}">
        <p14:creationId xmlns:p14="http://schemas.microsoft.com/office/powerpoint/2010/main" val="34797870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4F64C-39E9-4694-9305-7C0F87149AA5}"/>
              </a:ext>
            </a:extLst>
          </p:cNvPr>
          <p:cNvSpPr>
            <a:spLocks noGrp="1"/>
          </p:cNvSpPr>
          <p:nvPr>
            <p:ph type="title"/>
          </p:nvPr>
        </p:nvSpPr>
        <p:spPr>
          <a:xfrm>
            <a:off x="838200" y="326214"/>
            <a:ext cx="10515600" cy="658633"/>
          </a:xfrm>
        </p:spPr>
        <p:style>
          <a:lnRef idx="2">
            <a:schemeClr val="accent1"/>
          </a:lnRef>
          <a:fillRef idx="1">
            <a:schemeClr val="lt1"/>
          </a:fillRef>
          <a:effectRef idx="0">
            <a:schemeClr val="accent1"/>
          </a:effectRef>
          <a:fontRef idx="minor">
            <a:schemeClr val="dk1"/>
          </a:fontRef>
        </p:style>
        <p:txBody>
          <a:bodyPr>
            <a:normAutofit fontScale="90000"/>
          </a:bodyPr>
          <a:lstStyle/>
          <a:p>
            <a:pPr algn="ctr"/>
            <a:r>
              <a:rPr lang="en-IN" b="1"/>
              <a:t>SolidWorks Model</a:t>
            </a:r>
          </a:p>
        </p:txBody>
      </p:sp>
      <p:pic>
        <p:nvPicPr>
          <p:cNvPr id="5" name="Content Placeholder 4">
            <a:extLst>
              <a:ext uri="{FF2B5EF4-FFF2-40B4-BE49-F238E27FC236}">
                <a16:creationId xmlns:a16="http://schemas.microsoft.com/office/drawing/2014/main" id="{5C7DBCA5-B286-4896-9707-1513F7D43893}"/>
              </a:ext>
            </a:extLst>
          </p:cNvPr>
          <p:cNvPicPr>
            <a:picLocks noGrp="1" noChangeAspect="1"/>
          </p:cNvPicPr>
          <p:nvPr>
            <p:ph idx="1"/>
          </p:nvPr>
        </p:nvPicPr>
        <p:blipFill>
          <a:blip r:embed="rId2"/>
          <a:stretch>
            <a:fillRect/>
          </a:stretch>
        </p:blipFill>
        <p:spPr>
          <a:xfrm>
            <a:off x="3134360" y="1023759"/>
            <a:ext cx="5923280" cy="5364479"/>
          </a:xfrm>
        </p:spPr>
        <p:style>
          <a:lnRef idx="2">
            <a:schemeClr val="accent2">
              <a:shade val="50000"/>
            </a:schemeClr>
          </a:lnRef>
          <a:fillRef idx="1">
            <a:schemeClr val="accent2"/>
          </a:fillRef>
          <a:effectRef idx="0">
            <a:schemeClr val="accent2"/>
          </a:effectRef>
          <a:fontRef idx="minor">
            <a:schemeClr val="lt1"/>
          </a:fontRef>
        </p:style>
      </p:pic>
      <p:cxnSp>
        <p:nvCxnSpPr>
          <p:cNvPr id="7" name="Straight Connector 6">
            <a:extLst>
              <a:ext uri="{FF2B5EF4-FFF2-40B4-BE49-F238E27FC236}">
                <a16:creationId xmlns:a16="http://schemas.microsoft.com/office/drawing/2014/main" id="{2332DA12-AAB2-4B06-9B4C-0218B92312AD}"/>
              </a:ext>
            </a:extLst>
          </p:cNvPr>
          <p:cNvCxnSpPr/>
          <p:nvPr/>
        </p:nvCxnSpPr>
        <p:spPr>
          <a:xfrm>
            <a:off x="6482080" y="1828800"/>
            <a:ext cx="1991360" cy="0"/>
          </a:xfrm>
          <a:prstGeom prst="line">
            <a:avLst/>
          </a:prstGeom>
        </p:spPr>
        <p:style>
          <a:lnRef idx="2">
            <a:schemeClr val="accent2">
              <a:shade val="50000"/>
            </a:schemeClr>
          </a:lnRef>
          <a:fillRef idx="1">
            <a:schemeClr val="accent2"/>
          </a:fillRef>
          <a:effectRef idx="0">
            <a:schemeClr val="accent2"/>
          </a:effectRef>
          <a:fontRef idx="minor">
            <a:schemeClr val="lt1"/>
          </a:fontRef>
        </p:style>
      </p:cxnSp>
      <p:cxnSp>
        <p:nvCxnSpPr>
          <p:cNvPr id="9" name="Straight Connector 8">
            <a:extLst>
              <a:ext uri="{FF2B5EF4-FFF2-40B4-BE49-F238E27FC236}">
                <a16:creationId xmlns:a16="http://schemas.microsoft.com/office/drawing/2014/main" id="{9F60CE5F-A510-4267-89A3-19A6CE0380DC}"/>
              </a:ext>
            </a:extLst>
          </p:cNvPr>
          <p:cNvCxnSpPr/>
          <p:nvPr/>
        </p:nvCxnSpPr>
        <p:spPr>
          <a:xfrm flipH="1">
            <a:off x="3745149" y="1828800"/>
            <a:ext cx="2052536" cy="0"/>
          </a:xfrm>
          <a:prstGeom prst="line">
            <a:avLst/>
          </a:prstGeom>
        </p:spPr>
        <p:style>
          <a:lnRef idx="2">
            <a:schemeClr val="accent2">
              <a:shade val="50000"/>
            </a:schemeClr>
          </a:lnRef>
          <a:fillRef idx="1">
            <a:schemeClr val="accent2"/>
          </a:fillRef>
          <a:effectRef idx="0">
            <a:schemeClr val="accent2"/>
          </a:effectRef>
          <a:fontRef idx="minor">
            <a:schemeClr val="lt1"/>
          </a:fontRef>
        </p:style>
      </p:cxnSp>
      <p:cxnSp>
        <p:nvCxnSpPr>
          <p:cNvPr id="11" name="Straight Connector 10">
            <a:extLst>
              <a:ext uri="{FF2B5EF4-FFF2-40B4-BE49-F238E27FC236}">
                <a16:creationId xmlns:a16="http://schemas.microsoft.com/office/drawing/2014/main" id="{44643023-C4C6-4AE1-96B9-B9FC293466E9}"/>
              </a:ext>
            </a:extLst>
          </p:cNvPr>
          <p:cNvCxnSpPr/>
          <p:nvPr/>
        </p:nvCxnSpPr>
        <p:spPr>
          <a:xfrm flipH="1">
            <a:off x="3239311" y="1828800"/>
            <a:ext cx="2558374" cy="2743200"/>
          </a:xfrm>
          <a:prstGeom prst="line">
            <a:avLst/>
          </a:prstGeom>
        </p:spPr>
        <p:style>
          <a:lnRef idx="2">
            <a:schemeClr val="accent2">
              <a:shade val="50000"/>
            </a:schemeClr>
          </a:lnRef>
          <a:fillRef idx="1">
            <a:schemeClr val="accent2"/>
          </a:fillRef>
          <a:effectRef idx="0">
            <a:schemeClr val="accent2"/>
          </a:effectRef>
          <a:fontRef idx="minor">
            <a:schemeClr val="lt1"/>
          </a:fontRef>
        </p:style>
      </p:cxnSp>
      <p:cxnSp>
        <p:nvCxnSpPr>
          <p:cNvPr id="14" name="Straight Connector 13">
            <a:extLst>
              <a:ext uri="{FF2B5EF4-FFF2-40B4-BE49-F238E27FC236}">
                <a16:creationId xmlns:a16="http://schemas.microsoft.com/office/drawing/2014/main" id="{FE5854FC-3B56-4922-B2B2-C8A169F43A15}"/>
              </a:ext>
            </a:extLst>
          </p:cNvPr>
          <p:cNvCxnSpPr>
            <a:cxnSpLocks/>
          </p:cNvCxnSpPr>
          <p:nvPr/>
        </p:nvCxnSpPr>
        <p:spPr>
          <a:xfrm>
            <a:off x="6517748" y="1823936"/>
            <a:ext cx="2575560" cy="2743200"/>
          </a:xfrm>
          <a:prstGeom prst="line">
            <a:avLst/>
          </a:prstGeom>
        </p:spPr>
        <p:style>
          <a:lnRef idx="2">
            <a:schemeClr val="accent2">
              <a:shade val="50000"/>
            </a:schemeClr>
          </a:lnRef>
          <a:fillRef idx="1">
            <a:schemeClr val="accent2"/>
          </a:fillRef>
          <a:effectRef idx="0">
            <a:schemeClr val="accent2"/>
          </a:effectRef>
          <a:fontRef idx="minor">
            <a:schemeClr val="lt1"/>
          </a:fontRef>
        </p:style>
      </p:cxnSp>
      <p:cxnSp>
        <p:nvCxnSpPr>
          <p:cNvPr id="17" name="Straight Connector 16">
            <a:extLst>
              <a:ext uri="{FF2B5EF4-FFF2-40B4-BE49-F238E27FC236}">
                <a16:creationId xmlns:a16="http://schemas.microsoft.com/office/drawing/2014/main" id="{8B953AAB-5D57-48E8-A35B-28554E642E6D}"/>
              </a:ext>
            </a:extLst>
          </p:cNvPr>
          <p:cNvCxnSpPr/>
          <p:nvPr/>
        </p:nvCxnSpPr>
        <p:spPr>
          <a:xfrm>
            <a:off x="4231532" y="3511685"/>
            <a:ext cx="700391" cy="2597285"/>
          </a:xfrm>
          <a:prstGeom prst="line">
            <a:avLst/>
          </a:prstGeom>
        </p:spPr>
        <p:style>
          <a:lnRef idx="2">
            <a:schemeClr val="accent2">
              <a:shade val="50000"/>
            </a:schemeClr>
          </a:lnRef>
          <a:fillRef idx="1">
            <a:schemeClr val="accent2"/>
          </a:fillRef>
          <a:effectRef idx="0">
            <a:schemeClr val="accent2"/>
          </a:effectRef>
          <a:fontRef idx="minor">
            <a:schemeClr val="lt1"/>
          </a:fontRef>
        </p:style>
      </p:cxnSp>
      <p:cxnSp>
        <p:nvCxnSpPr>
          <p:cNvPr id="19" name="Straight Connector 18">
            <a:extLst>
              <a:ext uri="{FF2B5EF4-FFF2-40B4-BE49-F238E27FC236}">
                <a16:creationId xmlns:a16="http://schemas.microsoft.com/office/drawing/2014/main" id="{D55D7DCA-A4C8-4772-B0DD-CF5912C9F9EF}"/>
              </a:ext>
            </a:extLst>
          </p:cNvPr>
          <p:cNvCxnSpPr/>
          <p:nvPr/>
        </p:nvCxnSpPr>
        <p:spPr>
          <a:xfrm flipH="1">
            <a:off x="7276289" y="3511685"/>
            <a:ext cx="797668" cy="2597285"/>
          </a:xfrm>
          <a:prstGeom prst="line">
            <a:avLst/>
          </a:prstGeom>
        </p:spPr>
        <p:style>
          <a:lnRef idx="2">
            <a:schemeClr val="accent2">
              <a:shade val="50000"/>
            </a:schemeClr>
          </a:lnRef>
          <a:fillRef idx="1">
            <a:schemeClr val="accent2"/>
          </a:fillRef>
          <a:effectRef idx="0">
            <a:schemeClr val="accent2"/>
          </a:effectRef>
          <a:fontRef idx="minor">
            <a:schemeClr val="lt1"/>
          </a:fontRef>
        </p:style>
      </p:cxnSp>
      <mc:AlternateContent xmlns:mc="http://schemas.openxmlformats.org/markup-compatibility/2006">
        <mc:Choice xmlns:a14="http://schemas.microsoft.com/office/drawing/2010/main" Requires="a14">
          <p:sp>
            <p:nvSpPr>
              <p:cNvPr id="20" name="TextBox 19">
                <a:extLst>
                  <a:ext uri="{FF2B5EF4-FFF2-40B4-BE49-F238E27FC236}">
                    <a16:creationId xmlns:a16="http://schemas.microsoft.com/office/drawing/2014/main" id="{3DA8A682-1824-4653-B6C2-8EBA06F4B16D}"/>
                  </a:ext>
                </a:extLst>
              </p:cNvPr>
              <p:cNvSpPr txBox="1"/>
              <p:nvPr/>
            </p:nvSpPr>
            <p:spPr>
              <a:xfrm>
                <a:off x="7034178" y="1972380"/>
                <a:ext cx="484222" cy="276999"/>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IN"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Ɵ1</m:t>
                      </m:r>
                    </m:oMath>
                  </m:oMathPara>
                </a14:m>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mc:Choice>
        <mc:Fallback>
          <p:sp>
            <p:nvSpPr>
              <p:cNvPr id="20" name="TextBox 19">
                <a:extLst>
                  <a:ext uri="{FF2B5EF4-FFF2-40B4-BE49-F238E27FC236}">
                    <a16:creationId xmlns:a16="http://schemas.microsoft.com/office/drawing/2014/main" id="{3DA8A682-1824-4653-B6C2-8EBA06F4B16D}"/>
                  </a:ext>
                </a:extLst>
              </p:cNvPr>
              <p:cNvSpPr txBox="1">
                <a:spLocks noRot="1" noChangeAspect="1" noMove="1" noResize="1" noEditPoints="1" noAdjustHandles="1" noChangeArrowheads="1" noChangeShapeType="1" noTextEdit="1"/>
              </p:cNvSpPr>
              <p:nvPr/>
            </p:nvSpPr>
            <p:spPr>
              <a:xfrm>
                <a:off x="7034178" y="1972380"/>
                <a:ext cx="484222" cy="276999"/>
              </a:xfrm>
              <a:prstGeom prst="rect">
                <a:avLst/>
              </a:prstGeom>
              <a:blipFill>
                <a:blip r:embed="rId3"/>
                <a:stretch>
                  <a:fillRect b="-6667"/>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1" name="TextBox 20">
                <a:extLst>
                  <a:ext uri="{FF2B5EF4-FFF2-40B4-BE49-F238E27FC236}">
                    <a16:creationId xmlns:a16="http://schemas.microsoft.com/office/drawing/2014/main" id="{954ACD22-FBF7-4936-9EFE-00A4A6EA3B75}"/>
                  </a:ext>
                </a:extLst>
              </p:cNvPr>
              <p:cNvSpPr txBox="1"/>
              <p:nvPr/>
            </p:nvSpPr>
            <p:spPr>
              <a:xfrm>
                <a:off x="8142051" y="4048328"/>
                <a:ext cx="331822" cy="2769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IN"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Ɵ2</m:t>
                      </m:r>
                    </m:oMath>
                  </m:oMathPara>
                </a14:m>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mc:Choice>
        <mc:Fallback>
          <p:sp>
            <p:nvSpPr>
              <p:cNvPr id="21" name="TextBox 20">
                <a:extLst>
                  <a:ext uri="{FF2B5EF4-FFF2-40B4-BE49-F238E27FC236}">
                    <a16:creationId xmlns:a16="http://schemas.microsoft.com/office/drawing/2014/main" id="{954ACD22-FBF7-4936-9EFE-00A4A6EA3B75}"/>
                  </a:ext>
                </a:extLst>
              </p:cNvPr>
              <p:cNvSpPr txBox="1">
                <a:spLocks noRot="1" noChangeAspect="1" noMove="1" noResize="1" noEditPoints="1" noAdjustHandles="1" noChangeArrowheads="1" noChangeShapeType="1" noTextEdit="1"/>
              </p:cNvSpPr>
              <p:nvPr/>
            </p:nvSpPr>
            <p:spPr>
              <a:xfrm>
                <a:off x="8142051" y="4048328"/>
                <a:ext cx="331822" cy="276999"/>
              </a:xfrm>
              <a:prstGeom prst="rect">
                <a:avLst/>
              </a:prstGeom>
              <a:blipFill>
                <a:blip r:embed="rId4"/>
                <a:stretch>
                  <a:fillRect l="-16667" r="-18519" b="-6522"/>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2" name="TextBox 21">
                <a:extLst>
                  <a:ext uri="{FF2B5EF4-FFF2-40B4-BE49-F238E27FC236}">
                    <a16:creationId xmlns:a16="http://schemas.microsoft.com/office/drawing/2014/main" id="{B1222CF8-DDD2-4ADB-A6BB-0392FC915107}"/>
                  </a:ext>
                </a:extLst>
              </p:cNvPr>
              <p:cNvSpPr txBox="1"/>
              <p:nvPr/>
            </p:nvSpPr>
            <p:spPr>
              <a:xfrm>
                <a:off x="4944462" y="1938333"/>
                <a:ext cx="331822" cy="2769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IN"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Ɵ3</m:t>
                      </m:r>
                    </m:oMath>
                  </m:oMathPara>
                </a14:m>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mc:Choice>
        <mc:Fallback>
          <p:sp>
            <p:nvSpPr>
              <p:cNvPr id="22" name="TextBox 21">
                <a:extLst>
                  <a:ext uri="{FF2B5EF4-FFF2-40B4-BE49-F238E27FC236}">
                    <a16:creationId xmlns:a16="http://schemas.microsoft.com/office/drawing/2014/main" id="{B1222CF8-DDD2-4ADB-A6BB-0392FC915107}"/>
                  </a:ext>
                </a:extLst>
              </p:cNvPr>
              <p:cNvSpPr txBox="1">
                <a:spLocks noRot="1" noChangeAspect="1" noMove="1" noResize="1" noEditPoints="1" noAdjustHandles="1" noChangeArrowheads="1" noChangeShapeType="1" noTextEdit="1"/>
              </p:cNvSpPr>
              <p:nvPr/>
            </p:nvSpPr>
            <p:spPr>
              <a:xfrm>
                <a:off x="4944462" y="1938333"/>
                <a:ext cx="331822" cy="276999"/>
              </a:xfrm>
              <a:prstGeom prst="rect">
                <a:avLst/>
              </a:prstGeom>
              <a:blipFill>
                <a:blip r:embed="rId5"/>
                <a:stretch>
                  <a:fillRect l="-14545" r="-18182" b="-6667"/>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3" name="TextBox 22">
                <a:extLst>
                  <a:ext uri="{FF2B5EF4-FFF2-40B4-BE49-F238E27FC236}">
                    <a16:creationId xmlns:a16="http://schemas.microsoft.com/office/drawing/2014/main" id="{4D55343D-C6EC-4044-AA48-1AD5AFB76912}"/>
                  </a:ext>
                </a:extLst>
              </p:cNvPr>
              <p:cNvSpPr txBox="1"/>
              <p:nvPr/>
            </p:nvSpPr>
            <p:spPr>
              <a:xfrm>
                <a:off x="3908248" y="4032806"/>
                <a:ext cx="331822" cy="2769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IN"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Ɵ4</m:t>
                      </m:r>
                    </m:oMath>
                  </m:oMathPara>
                </a14:m>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mc:Choice>
        <mc:Fallback>
          <p:sp>
            <p:nvSpPr>
              <p:cNvPr id="23" name="TextBox 22">
                <a:extLst>
                  <a:ext uri="{FF2B5EF4-FFF2-40B4-BE49-F238E27FC236}">
                    <a16:creationId xmlns:a16="http://schemas.microsoft.com/office/drawing/2014/main" id="{4D55343D-C6EC-4044-AA48-1AD5AFB76912}"/>
                  </a:ext>
                </a:extLst>
              </p:cNvPr>
              <p:cNvSpPr txBox="1">
                <a:spLocks noRot="1" noChangeAspect="1" noMove="1" noResize="1" noEditPoints="1" noAdjustHandles="1" noChangeArrowheads="1" noChangeShapeType="1" noTextEdit="1"/>
              </p:cNvSpPr>
              <p:nvPr/>
            </p:nvSpPr>
            <p:spPr>
              <a:xfrm>
                <a:off x="3908248" y="4032806"/>
                <a:ext cx="331822" cy="276999"/>
              </a:xfrm>
              <a:prstGeom prst="rect">
                <a:avLst/>
              </a:prstGeom>
              <a:blipFill>
                <a:blip r:embed="rId6"/>
                <a:stretch>
                  <a:fillRect l="-14545" r="-18182" b="-6667"/>
                </a:stretch>
              </a:blipFill>
            </p:spPr>
            <p:txBody>
              <a:bodyPr/>
              <a:lstStyle/>
              <a:p>
                <a:r>
                  <a:rPr lang="en-US">
                    <a:noFill/>
                  </a:rPr>
                  <a:t> </a:t>
                </a:r>
              </a:p>
            </p:txBody>
          </p:sp>
        </mc:Fallback>
      </mc:AlternateContent>
      <p:cxnSp>
        <p:nvCxnSpPr>
          <p:cNvPr id="25" name="Straight Arrow Connector 24">
            <a:extLst>
              <a:ext uri="{FF2B5EF4-FFF2-40B4-BE49-F238E27FC236}">
                <a16:creationId xmlns:a16="http://schemas.microsoft.com/office/drawing/2014/main" id="{1C35E7FE-A0F4-43E7-93EC-D55B53ED93A7}"/>
              </a:ext>
            </a:extLst>
          </p:cNvPr>
          <p:cNvCxnSpPr/>
          <p:nvPr/>
        </p:nvCxnSpPr>
        <p:spPr>
          <a:xfrm flipV="1">
            <a:off x="6799634" y="1828800"/>
            <a:ext cx="234544" cy="386532"/>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7" name="Straight Arrow Connector 26">
            <a:extLst>
              <a:ext uri="{FF2B5EF4-FFF2-40B4-BE49-F238E27FC236}">
                <a16:creationId xmlns:a16="http://schemas.microsoft.com/office/drawing/2014/main" id="{69ED84BE-A614-4C70-B3EB-E9969C509090}"/>
              </a:ext>
            </a:extLst>
          </p:cNvPr>
          <p:cNvCxnSpPr/>
          <p:nvPr/>
        </p:nvCxnSpPr>
        <p:spPr>
          <a:xfrm>
            <a:off x="5276284" y="1828800"/>
            <a:ext cx="268482" cy="386532"/>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9" name="Straight Arrow Connector 28">
            <a:extLst>
              <a:ext uri="{FF2B5EF4-FFF2-40B4-BE49-F238E27FC236}">
                <a16:creationId xmlns:a16="http://schemas.microsoft.com/office/drawing/2014/main" id="{767B37EB-1899-4A39-BA3B-ADCF4A81D59C}"/>
              </a:ext>
            </a:extLst>
          </p:cNvPr>
          <p:cNvCxnSpPr/>
          <p:nvPr/>
        </p:nvCxnSpPr>
        <p:spPr>
          <a:xfrm>
            <a:off x="3908248" y="3881336"/>
            <a:ext cx="498382" cy="15147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34" name="Straight Arrow Connector 33">
            <a:extLst>
              <a:ext uri="{FF2B5EF4-FFF2-40B4-BE49-F238E27FC236}">
                <a16:creationId xmlns:a16="http://schemas.microsoft.com/office/drawing/2014/main" id="{952E01EB-00DE-47AE-93B0-CC87DB7B816D}"/>
              </a:ext>
            </a:extLst>
          </p:cNvPr>
          <p:cNvCxnSpPr/>
          <p:nvPr/>
        </p:nvCxnSpPr>
        <p:spPr>
          <a:xfrm flipV="1">
            <a:off x="7928043" y="3784060"/>
            <a:ext cx="418289" cy="97276"/>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36" name="Straight Arrow Connector 35">
            <a:extLst>
              <a:ext uri="{FF2B5EF4-FFF2-40B4-BE49-F238E27FC236}">
                <a16:creationId xmlns:a16="http://schemas.microsoft.com/office/drawing/2014/main" id="{31BF4133-D48A-4CD4-AE02-FBBE7C29B13E}"/>
              </a:ext>
            </a:extLst>
          </p:cNvPr>
          <p:cNvCxnSpPr/>
          <p:nvPr/>
        </p:nvCxnSpPr>
        <p:spPr>
          <a:xfrm>
            <a:off x="4766553" y="5622587"/>
            <a:ext cx="2751847"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DBA80D83-84BE-49F8-BBB7-81E70F35EA36}"/>
              </a:ext>
            </a:extLst>
          </p:cNvPr>
          <p:cNvSpPr txBox="1"/>
          <p:nvPr/>
        </p:nvSpPr>
        <p:spPr>
          <a:xfrm>
            <a:off x="5276285" y="5749047"/>
            <a:ext cx="1649810"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381mm</a:t>
            </a: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39" name="Straight Arrow Connector 38">
            <a:extLst>
              <a:ext uri="{FF2B5EF4-FFF2-40B4-BE49-F238E27FC236}">
                <a16:creationId xmlns:a16="http://schemas.microsoft.com/office/drawing/2014/main" id="{44F9F63B-0CF2-4D9C-BB66-18530C957420}"/>
              </a:ext>
            </a:extLst>
          </p:cNvPr>
          <p:cNvCxnSpPr>
            <a:cxnSpLocks/>
          </p:cNvCxnSpPr>
          <p:nvPr/>
        </p:nvCxnSpPr>
        <p:spPr>
          <a:xfrm>
            <a:off x="6096000" y="1595336"/>
            <a:ext cx="0" cy="402725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84202817-98CC-40B0-A7D4-36BD7A365EAB}"/>
              </a:ext>
            </a:extLst>
          </p:cNvPr>
          <p:cNvSpPr txBox="1"/>
          <p:nvPr/>
        </p:nvSpPr>
        <p:spPr>
          <a:xfrm>
            <a:off x="6167336" y="3706238"/>
            <a:ext cx="96303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605mm</a:t>
            </a: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753961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DEE3A-9496-457D-9BDE-9ACA52E59990}"/>
              </a:ext>
            </a:extLst>
          </p:cNvPr>
          <p:cNvSpPr>
            <a:spLocks noGrp="1"/>
          </p:cNvSpPr>
          <p:nvPr>
            <p:ph type="title"/>
          </p:nvPr>
        </p:nvSpPr>
        <p:spPr>
          <a:xfrm>
            <a:off x="732183" y="206099"/>
            <a:ext cx="10515600" cy="1325563"/>
          </a:xfrm>
        </p:spPr>
        <p:txBody>
          <a:bodyPr/>
          <a:lstStyle/>
          <a:p>
            <a:pPr algn="ctr"/>
            <a:r>
              <a:rPr lang="en-IN" b="1"/>
              <a:t>ZMP based approach</a:t>
            </a:r>
          </a:p>
        </p:txBody>
      </p:sp>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A97EA088-0E13-4E3A-8199-C025DDC2901D}"/>
                  </a:ext>
                </a:extLst>
              </p:cNvPr>
              <p:cNvSpPr txBox="1"/>
              <p:nvPr/>
            </p:nvSpPr>
            <p:spPr>
              <a:xfrm>
                <a:off x="385010" y="1707138"/>
                <a:ext cx="6385441" cy="4003019"/>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000" b="0" i="0" u="none" strike="noStrike" kern="1200" cap="none" spc="0" normalizeH="0" baseline="0" noProof="0">
                    <a:ln>
                      <a:noFill/>
                    </a:ln>
                    <a:solidFill>
                      <a:prstClr val="black"/>
                    </a:solidFill>
                    <a:effectLst/>
                    <a:uLnTx/>
                    <a:uFillTx/>
                    <a:latin typeface="CMR12"/>
                    <a:ea typeface="+mn-ea"/>
                    <a:cs typeface="+mn-cs"/>
                  </a:rPr>
                  <a:t>Used a simplify </a:t>
                </a:r>
                <a:r>
                  <a:rPr kumimoji="0" lang="en-US" sz="2000" b="0" i="0" u="none" strike="noStrike" kern="1200" cap="none" spc="0" normalizeH="0" baseline="0" noProof="0">
                    <a:ln>
                      <a:noFill/>
                    </a:ln>
                    <a:solidFill>
                      <a:prstClr val="black"/>
                    </a:solidFill>
                    <a:effectLst/>
                    <a:uLnTx/>
                    <a:uFillTx/>
                    <a:latin typeface="CMTI12"/>
                    <a:ea typeface="+mn-ea"/>
                    <a:cs typeface="+mn-cs"/>
                  </a:rPr>
                  <a:t>cart-table </a:t>
                </a:r>
                <a:r>
                  <a:rPr kumimoji="0" lang="en-US" sz="2000" b="0" i="0" u="none" strike="noStrike" kern="1200" cap="none" spc="0" normalizeH="0" baseline="0" noProof="0">
                    <a:ln>
                      <a:noFill/>
                    </a:ln>
                    <a:solidFill>
                      <a:prstClr val="black"/>
                    </a:solidFill>
                    <a:effectLst/>
                    <a:uLnTx/>
                    <a:uFillTx/>
                    <a:latin typeface="CMR12"/>
                    <a:ea typeface="+mn-ea"/>
                    <a:cs typeface="+mn-cs"/>
                  </a:rPr>
                  <a:t>model, and then applied a </a:t>
                </a:r>
                <a:r>
                  <a:rPr kumimoji="0" lang="en-US" sz="2000" b="0" i="0" u="none" strike="noStrike" kern="1200" cap="none" spc="0" normalizeH="0" baseline="0" noProof="0">
                    <a:ln>
                      <a:noFill/>
                    </a:ln>
                    <a:solidFill>
                      <a:prstClr val="black"/>
                    </a:solidFill>
                    <a:effectLst/>
                    <a:uLnTx/>
                    <a:uFillTx/>
                    <a:latin typeface="CMTI12"/>
                    <a:ea typeface="+mn-ea"/>
                    <a:cs typeface="+mn-cs"/>
                  </a:rPr>
                  <a:t>preview controller </a:t>
                </a:r>
                <a:r>
                  <a:rPr kumimoji="0" lang="en-US" sz="2000" b="0" i="0" u="none" strike="noStrike" kern="1200" cap="none" spc="0" normalizeH="0" baseline="0" noProof="0">
                    <a:ln>
                      <a:noFill/>
                    </a:ln>
                    <a:solidFill>
                      <a:prstClr val="black"/>
                    </a:solidFill>
                    <a:effectLst/>
                    <a:uLnTx/>
                    <a:uFillTx/>
                    <a:latin typeface="CMR12"/>
                    <a:ea typeface="+mn-ea"/>
                    <a:cs typeface="+mn-cs"/>
                  </a:rPr>
                  <a:t>to track a prescribed </a:t>
                </a:r>
                <a:r>
                  <a:rPr kumimoji="0" lang="en-IN" sz="2000" b="0" i="0" u="none" strike="noStrike" kern="1200" cap="none" spc="0" normalizeH="0" baseline="0" noProof="0">
                    <a:ln>
                      <a:noFill/>
                    </a:ln>
                    <a:solidFill>
                      <a:prstClr val="black"/>
                    </a:solidFill>
                    <a:effectLst/>
                    <a:uLnTx/>
                    <a:uFillTx/>
                    <a:latin typeface="CMR12"/>
                    <a:ea typeface="+mn-ea"/>
                    <a:cs typeface="+mn-cs"/>
                  </a:rPr>
                  <a:t>ZMP trajectory.</a:t>
                </a: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IN" sz="2000" b="0" i="0" u="none" strike="noStrike" kern="1200" cap="none" spc="0" normalizeH="0" baseline="0" noProof="0">
                  <a:ln>
                    <a:noFill/>
                  </a:ln>
                  <a:solidFill>
                    <a:prstClr val="black"/>
                  </a:solidFill>
                  <a:effectLst/>
                  <a:uLnTx/>
                  <a:uFillTx/>
                  <a:latin typeface="CMR12"/>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IN" sz="2000" b="0" i="0" u="none" strike="noStrike" kern="1200" cap="none" spc="0" normalizeH="0" baseline="0" noProof="0">
                    <a:ln>
                      <a:noFill/>
                    </a:ln>
                    <a:solidFill>
                      <a:prstClr val="black"/>
                    </a:solidFill>
                    <a:effectLst/>
                    <a:uLnTx/>
                    <a:uFillTx/>
                    <a:latin typeface="CMR12"/>
                    <a:ea typeface="+mn-ea"/>
                    <a:cs typeface="+mn-cs"/>
                  </a:rPr>
                  <a:t>Assumption – 1) The legs are massless.</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IN" sz="2000" b="0" i="0" u="none" strike="noStrike" kern="1200" cap="none" spc="0" normalizeH="0" baseline="0" noProof="0">
                    <a:ln>
                      <a:noFill/>
                    </a:ln>
                    <a:solidFill>
                      <a:prstClr val="black"/>
                    </a:solidFill>
                    <a:effectLst/>
                    <a:uLnTx/>
                    <a:uFillTx/>
                    <a:latin typeface="CMR12"/>
                    <a:ea typeface="+mn-ea"/>
                    <a:cs typeface="+mn-cs"/>
                  </a:rPr>
                  <a:t>	        2) The </a:t>
                </a:r>
                <a:r>
                  <a:rPr kumimoji="0" lang="en-IN" sz="2000" b="0" i="0" u="none" strike="noStrike" kern="1200" cap="none" spc="0" normalizeH="0" baseline="0" noProof="0" err="1">
                    <a:ln>
                      <a:noFill/>
                    </a:ln>
                    <a:solidFill>
                      <a:prstClr val="black"/>
                    </a:solidFill>
                    <a:effectLst/>
                    <a:uLnTx/>
                    <a:uFillTx/>
                    <a:latin typeface="CMR12"/>
                    <a:ea typeface="+mn-ea"/>
                    <a:cs typeface="+mn-cs"/>
                  </a:rPr>
                  <a:t>center</a:t>
                </a:r>
                <a:r>
                  <a:rPr kumimoji="0" lang="en-IN" sz="2000" b="0" i="0" u="none" strike="noStrike" kern="1200" cap="none" spc="0" normalizeH="0" baseline="0" noProof="0">
                    <a:ln>
                      <a:noFill/>
                    </a:ln>
                    <a:solidFill>
                      <a:prstClr val="black"/>
                    </a:solidFill>
                    <a:effectLst/>
                    <a:uLnTx/>
                    <a:uFillTx/>
                    <a:latin typeface="CMR12"/>
                    <a:ea typeface="+mn-ea"/>
                    <a:cs typeface="+mn-cs"/>
                  </a:rPr>
                  <a:t> of mass doesn’t move in vertical  </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IN" sz="2000" b="0" i="0" u="none" strike="noStrike" kern="1200" cap="none" spc="0" normalizeH="0" baseline="0" noProof="0">
                    <a:ln>
                      <a:noFill/>
                    </a:ln>
                    <a:solidFill>
                      <a:prstClr val="black"/>
                    </a:solidFill>
                    <a:effectLst/>
                    <a:uLnTx/>
                    <a:uFillTx/>
                    <a:latin typeface="CMR12"/>
                    <a:ea typeface="+mn-ea"/>
                    <a:cs typeface="+mn-cs"/>
                  </a:rPr>
                  <a:t>                             direction.	</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IN" sz="2000" b="0" i="0" u="none" strike="noStrike" kern="1200" cap="none" spc="0" normalizeH="0" baseline="0" noProof="0">
                    <a:ln>
                      <a:noFill/>
                    </a:ln>
                    <a:solidFill>
                      <a:prstClr val="black"/>
                    </a:solidFill>
                    <a:effectLst/>
                    <a:uLnTx/>
                    <a:uFillTx/>
                    <a:latin typeface="CMR12"/>
                    <a:ea typeface="+mn-ea"/>
                    <a:cs typeface="+mn-cs"/>
                  </a:rPr>
                  <a:t>Equation of motion using cart based model is –</a:t>
                </a:r>
              </a:p>
              <a:p>
                <a:pPr marL="0" marR="0" lvl="0" indent="0" algn="l" defTabSz="914400" rtl="0" eaLnBrk="1" fontAlgn="auto" latinLnBrk="0" hangingPunct="1">
                  <a:lnSpc>
                    <a:spcPct val="150000"/>
                  </a:lnSpc>
                  <a:spcBef>
                    <a:spcPts val="0"/>
                  </a:spcBef>
                  <a:spcAft>
                    <a:spcPts val="0"/>
                  </a:spcAft>
                  <a:buClrTx/>
                  <a:buSzTx/>
                  <a:buFontTx/>
                  <a:buNone/>
                  <a:tabLst/>
                  <a:defRPr/>
                </a:pPr>
                <a:r>
                  <a:rPr lang="en-IN" sz="2000">
                    <a:solidFill>
                      <a:prstClr val="black"/>
                    </a:solidFill>
                    <a:latin typeface="CMR12"/>
                  </a:rPr>
                  <a:t>		</a:t>
                </a:r>
                <a:r>
                  <a:rPr kumimoji="0" lang="en-IN" sz="2000" b="0" i="0" u="none" strike="noStrike" kern="1200" cap="none" spc="0" normalizeH="0" baseline="0" noProof="0">
                    <a:ln>
                      <a:noFill/>
                    </a:ln>
                    <a:solidFill>
                      <a:prstClr val="black"/>
                    </a:solidFill>
                    <a:effectLst/>
                    <a:uLnTx/>
                    <a:uFillTx/>
                    <a:latin typeface="CMR12"/>
                    <a:ea typeface="+mn-ea"/>
                    <a:cs typeface="+mn-cs"/>
                  </a:rPr>
                  <a:t> </a:t>
                </a:r>
                <a14:m>
                  <m:oMath xmlns:m="http://schemas.openxmlformats.org/officeDocument/2006/math">
                    <m:r>
                      <a:rPr kumimoji="0" lang="en-IN" sz="20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𝑝</m:t>
                    </m:r>
                    <m:r>
                      <a:rPr kumimoji="0" lang="en-IN" sz="20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m:t>
                    </m:r>
                    <m:r>
                      <a:rPr kumimoji="0" lang="en-IN" sz="20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𝑥</m:t>
                    </m:r>
                    <m:r>
                      <a:rPr kumimoji="0" lang="en-IN" sz="20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f>
                      <m:fPr>
                        <m:ctrlPr>
                          <a:rPr kumimoji="0" lang="en-IN" sz="20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fPr>
                      <m:num>
                        <m:sSub>
                          <m:sSubPr>
                            <m:ctrlPr>
                              <a:rPr kumimoji="0" lang="en-IN" sz="20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sSubPr>
                          <m:e>
                            <m:r>
                              <a:rPr kumimoji="0" lang="en-IN" sz="20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𝑧</m:t>
                            </m:r>
                          </m:e>
                          <m:sub>
                            <m:r>
                              <a:rPr kumimoji="0" lang="en-IN" sz="20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𝑐</m:t>
                            </m:r>
                          </m:sub>
                        </m:sSub>
                        <m:d>
                          <m:dPr>
                            <m:ctrlPr>
                              <a:rPr kumimoji="0" lang="en-IN" sz="20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dPr>
                          <m:e>
                            <m:acc>
                              <m:accPr>
                                <m:chr m:val="̈"/>
                                <m:ctrlPr>
                                  <a:rPr kumimoji="0" lang="en-IN" sz="20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accPr>
                              <m:e>
                                <m:r>
                                  <a:rPr kumimoji="0" lang="en-IN" sz="20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𝑥</m:t>
                                </m:r>
                              </m:e>
                            </m:acc>
                          </m:e>
                        </m:d>
                      </m:num>
                      <m:den>
                        <m:r>
                          <a:rPr kumimoji="0" lang="en-IN" sz="20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𝑔</m:t>
                        </m:r>
                      </m:den>
                    </m:f>
                  </m:oMath>
                </a14:m>
                <a:endParaRPr kumimoji="0" lang="en-IN"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mc:Choice>
        <mc:Fallback>
          <p:sp>
            <p:nvSpPr>
              <p:cNvPr id="8" name="TextBox 7">
                <a:extLst>
                  <a:ext uri="{FF2B5EF4-FFF2-40B4-BE49-F238E27FC236}">
                    <a16:creationId xmlns:a16="http://schemas.microsoft.com/office/drawing/2014/main" id="{A97EA088-0E13-4E3A-8199-C025DDC2901D}"/>
                  </a:ext>
                </a:extLst>
              </p:cNvPr>
              <p:cNvSpPr txBox="1">
                <a:spLocks noRot="1" noChangeAspect="1" noMove="1" noResize="1" noEditPoints="1" noAdjustHandles="1" noChangeArrowheads="1" noChangeShapeType="1" noTextEdit="1"/>
              </p:cNvSpPr>
              <p:nvPr/>
            </p:nvSpPr>
            <p:spPr>
              <a:xfrm>
                <a:off x="385010" y="1707138"/>
                <a:ext cx="6385441" cy="4003019"/>
              </a:xfrm>
              <a:prstGeom prst="rect">
                <a:avLst/>
              </a:prstGeom>
              <a:blipFill>
                <a:blip r:embed="rId3"/>
                <a:stretch>
                  <a:fillRect l="-954" r="-1622"/>
                </a:stretch>
              </a:blipFill>
            </p:spPr>
            <p:txBody>
              <a:bodyPr/>
              <a:lstStyle/>
              <a:p>
                <a:r>
                  <a:rPr lang="en-US">
                    <a:noFill/>
                  </a:rPr>
                  <a:t> </a:t>
                </a:r>
              </a:p>
            </p:txBody>
          </p:sp>
        </mc:Fallback>
      </mc:AlternateContent>
      <p:pic>
        <p:nvPicPr>
          <p:cNvPr id="10" name="Picture 9">
            <a:extLst>
              <a:ext uri="{FF2B5EF4-FFF2-40B4-BE49-F238E27FC236}">
                <a16:creationId xmlns:a16="http://schemas.microsoft.com/office/drawing/2014/main" id="{59566873-4234-4A51-A4F1-E3AFD8FA5365}"/>
              </a:ext>
            </a:extLst>
          </p:cNvPr>
          <p:cNvPicPr>
            <a:picLocks noChangeAspect="1"/>
          </p:cNvPicPr>
          <p:nvPr/>
        </p:nvPicPr>
        <p:blipFill>
          <a:blip r:embed="rId4"/>
          <a:stretch>
            <a:fillRect/>
          </a:stretch>
        </p:blipFill>
        <p:spPr>
          <a:xfrm>
            <a:off x="6760723" y="1690688"/>
            <a:ext cx="5302940" cy="4651746"/>
          </a:xfrm>
          <a:prstGeom prst="rect">
            <a:avLst/>
          </a:prstGeom>
        </p:spPr>
      </p:pic>
    </p:spTree>
    <p:extLst>
      <p:ext uri="{BB962C8B-B14F-4D97-AF65-F5344CB8AC3E}">
        <p14:creationId xmlns:p14="http://schemas.microsoft.com/office/powerpoint/2010/main" val="38658619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7B0D07E43D7A54298BE90153DF14CC4" ma:contentTypeVersion="7" ma:contentTypeDescription="Create a new document." ma:contentTypeScope="" ma:versionID="58cc3e2c63a94989906184085bda94cf">
  <xsd:schema xmlns:xsd="http://www.w3.org/2001/XMLSchema" xmlns:xs="http://www.w3.org/2001/XMLSchema" xmlns:p="http://schemas.microsoft.com/office/2006/metadata/properties" xmlns:ns2="73dccc04-810a-4d64-834c-b94634ab07c3" targetNamespace="http://schemas.microsoft.com/office/2006/metadata/properties" ma:root="true" ma:fieldsID="5b4921e5bcef109b1f22af843b772e53" ns2:_="">
    <xsd:import namespace="73dccc04-810a-4d64-834c-b94634ab07c3"/>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3dccc04-810a-4d64-834c-b94634ab07c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B8D57AC-9871-46A5-A0B1-DC2B9BC94FEF}">
  <ds:schemaRefs>
    <ds:schemaRef ds:uri="http://schemas.microsoft.com/sharepoint/v3/contenttype/forms"/>
  </ds:schemaRefs>
</ds:datastoreItem>
</file>

<file path=customXml/itemProps2.xml><?xml version="1.0" encoding="utf-8"?>
<ds:datastoreItem xmlns:ds="http://schemas.openxmlformats.org/officeDocument/2006/customXml" ds:itemID="{88BFBB90-478D-4BCF-B399-BA2F162FD0C8}">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04970302-9618-41CE-B917-96D7A56C2370}">
  <ds:schemaRefs>
    <ds:schemaRef ds:uri="73dccc04-810a-4d64-834c-b94634ab07c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38</Slides>
  <Notes>7</Notes>
  <HiddenSlides>0</HiddenSlides>
  <ScaleCrop>false</ScaleCrop>
  <HeadingPairs>
    <vt:vector size="4" baseType="variant">
      <vt:variant>
        <vt:lpstr>Theme</vt:lpstr>
      </vt:variant>
      <vt:variant>
        <vt:i4>3</vt:i4>
      </vt:variant>
      <vt:variant>
        <vt:lpstr>Slide Titles</vt:lpstr>
      </vt:variant>
      <vt:variant>
        <vt:i4>38</vt:i4>
      </vt:variant>
    </vt:vector>
  </HeadingPairs>
  <TitlesOfParts>
    <vt:vector size="41" baseType="lpstr">
      <vt:lpstr>Office Theme</vt:lpstr>
      <vt:lpstr>Simple Light</vt:lpstr>
      <vt:lpstr>1_Office Theme</vt:lpstr>
      <vt:lpstr>Locomotion in  Non - Anthropomorphic Bipedal Robot Operating System ( NABIROS) </vt:lpstr>
      <vt:lpstr>Contents</vt:lpstr>
      <vt:lpstr>What are Bipeds?</vt:lpstr>
      <vt:lpstr>Limitations of Humanoid robots</vt:lpstr>
      <vt:lpstr> Reason for Instability of humanoid </vt:lpstr>
      <vt:lpstr>Non – Anthromorphic Biped ( NABI)</vt:lpstr>
      <vt:lpstr>Locomotion in Non Anthromorphic Robot</vt:lpstr>
      <vt:lpstr>SolidWorks Model</vt:lpstr>
      <vt:lpstr>ZMP based approach</vt:lpstr>
      <vt:lpstr>State Space representation</vt:lpstr>
      <vt:lpstr>PowerPoint Presentation</vt:lpstr>
      <vt:lpstr>Preview Controller</vt:lpstr>
      <vt:lpstr>Preview Controller</vt:lpstr>
      <vt:lpstr>Steps</vt:lpstr>
      <vt:lpstr>Parameters  </vt:lpstr>
      <vt:lpstr>Inverse Kinematics </vt:lpstr>
      <vt:lpstr>Plots for Desired Joint Angles</vt:lpstr>
      <vt:lpstr>PowerPoint Presentation</vt:lpstr>
      <vt:lpstr>DYNAMICS OF NABIROS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Reinforcement Learning for  NABI Locomotion</vt:lpstr>
      <vt:lpstr>Reinforcement Learning for  NABI Locomotion</vt:lpstr>
      <vt:lpstr>Reinforcement Learning for NABI Locomotion </vt:lpstr>
      <vt:lpstr>Reinforcement Learning for NABI Locomotion - ARS</vt:lpstr>
      <vt:lpstr>Reinforcement Learning for NABI Locomotion </vt:lpstr>
      <vt:lpstr>Future Work 1</vt:lpstr>
      <vt:lpstr>Future work 2</vt:lpstr>
      <vt:lpstr>PowerPoint Presentation</vt:lpstr>
      <vt:lpstr>Queries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DYNAMICS OF NABIROS</dc:title>
  <dc:creator>Sajid Ahamed M A</dc:creator>
  <cp:revision>1</cp:revision>
  <dcterms:created xsi:type="dcterms:W3CDTF">2021-06-17T08:30:25Z</dcterms:created>
  <dcterms:modified xsi:type="dcterms:W3CDTF">2021-06-19T15:18:08Z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0x010100B7B0D07E43D7A54298BE90153DF14CC4</vt:lpwstr>
  </property>
</Properties>
</file>

<file path=docProps/thumbnail.jpeg>
</file>